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C45D0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026" y="-7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071E39-14F7-40C5-A327-F724292E7911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4FC0A3-367B-4F72-AB37-951463130A2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FC0A3-367B-4F72-AB37-951463130A2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Посетите сосновый бор Новосибирска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6" name="~PP1163.WAV">
            <a:hlinkClick r:id="" action="ppaction://media"/>
          </p:cNvPr>
          <p:cNvPicPr>
            <a:picLocks noRot="1" noChangeAspect="1"/>
          </p:cNvPicPr>
          <p:nvPr>
            <a:wavAudioFile r:embed="rId1" name="~PP1163.WAV"/>
          </p:nvPr>
        </p:nvPicPr>
        <p:blipFill>
          <a:blip r:embed="rId4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129697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Гостиничный комплекс "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Сосновый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Бор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" расположен там</a:t>
            </a:r>
            <a:endParaRPr lang="ru-RU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~PP692.WAV">
            <a:hlinkClick r:id="" action="ppaction://media"/>
          </p:cNvPr>
          <p:cNvPicPr>
            <a:picLocks noRot="1" noChangeAspect="1"/>
          </p:cNvPicPr>
          <p:nvPr>
            <a:wavAudioFile r:embed="rId1" name="~PP692.WAV"/>
          </p:nvPr>
        </p:nvPicPr>
        <p:blipFill>
          <a:blip r:embed="rId5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Вокзал </a:t>
            </a:r>
            <a:r>
              <a:rPr lang="ru-RU" smtClean="0"/>
              <a:t>города </a:t>
            </a:r>
            <a:r>
              <a:rPr lang="ru-RU" smtClean="0"/>
              <a:t>Новосибирска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click.infospace.com/ClickHandler.ashx?du=http%3a%2f%2fkartoman.ru%2fwp-content%2fuploads%2f2011%2f04%2fnovosibirsk.jpg&amp;ru=http%3a%2f%2fkartoman.ru%2fwp-content%2fuploads%2f2011%2f04%2fnovosibirsk.jpg&amp;ld=20120208&amp;ap=7&amp;app=1&amp;c=babylon2.hp.row&amp;s=babylon2&amp;coi=372380&amp;cop=main-title&amp;euip=109.111.188.124&amp;npp=7&amp;p=0&amp;pp=0&amp;pvaid=759d12ca5b384889b5be5d637be36ec6&amp;ep=7&amp;mid=9&amp;hash=A1795CBA5A62475448F4D9712B0A3F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571612"/>
            <a:ext cx="8286808" cy="47149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~PP2487.WAV">
            <a:hlinkClick r:id="" action="ppaction://media"/>
          </p:cNvPr>
          <p:cNvPicPr>
            <a:picLocks noRot="1" noChangeAspect="1"/>
          </p:cNvPicPr>
          <p:nvPr>
            <a:wavAudioFile r:embed="rId1" name="~PP2487.WAV"/>
          </p:nvPr>
        </p:nvPicPr>
        <p:blipFill>
          <a:blip r:embed="rId4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971792" cy="4525963"/>
          </a:xfrm>
        </p:spPr>
        <p:txBody>
          <a:bodyPr>
            <a:normAutofit/>
          </a:bodyPr>
          <a:lstStyle/>
          <a:p>
            <a:r>
              <a:rPr lang="ru-RU" sz="5400" dirty="0" smtClean="0"/>
              <a:t>Районы города </a:t>
            </a:r>
            <a:r>
              <a:rPr lang="ru-RU" sz="6000" dirty="0" smtClean="0"/>
              <a:t>Новосибирска</a:t>
            </a:r>
            <a:r>
              <a:rPr lang="ru-RU" sz="5400" dirty="0" smtClean="0"/>
              <a:t>     </a:t>
            </a:r>
            <a:endParaRPr lang="ru-RU" sz="5400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click.infospace.com/ClickHandler.ashx?du=http%3a%2f%2fwww.nskotels.ru%2fhbs2%2fimg%2fmap%2fraion_big.gif&amp;ru=http%3a%2f%2fwww.nskotels.ru%2fhbs2%2fimg%2fmap%2fraion_big.gif&amp;ld=20120208&amp;ap=15&amp;app=1&amp;c=babylon2.hp.row&amp;s=babylon2&amp;coi=372380&amp;cop=main-title&amp;euip=109.111.188.124&amp;npp=15&amp;p=0&amp;pp=0&amp;pvaid=0a330ce46fb848c982057ebfa207ebd1&amp;ep=15&amp;mid=9&amp;hash=0B68CE90E0E60C933CBAB59A88A3B06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0"/>
            <a:ext cx="5553756" cy="6858001"/>
          </a:xfrm>
          <a:prstGeom prst="rect">
            <a:avLst/>
          </a:prstGeom>
          <a:noFill/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19</Words>
  <Application>Microsoft Office PowerPoint</Application>
  <PresentationFormat>Экран (4:3)</PresentationFormat>
  <Paragraphs>5</Paragraphs>
  <Slides>4</Slides>
  <Notes>1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Посетите сосновый бор Новосибирска</vt:lpstr>
      <vt:lpstr>Гостиничный комплекс "Сосновый Бор" расположен там</vt:lpstr>
      <vt:lpstr>Вокзал города Новосибирска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Посетите сосновый бор Новосибирска</dc:title>
  <cp:lastModifiedBy>Компьютер</cp:lastModifiedBy>
  <cp:revision>11</cp:revision>
  <dcterms:modified xsi:type="dcterms:W3CDTF">2012-02-24T10:11:29Z</dcterms:modified>
</cp:coreProperties>
</file>