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0" r:id="rId8"/>
    <p:sldId id="267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CC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851648" cy="298611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99"/>
                </a:solidFill>
              </a:rPr>
              <a:t>Формирование патриотизма </a:t>
            </a:r>
            <a:br>
              <a:rPr lang="ru-RU" sz="4000" dirty="0" smtClean="0">
                <a:solidFill>
                  <a:srgbClr val="FFFF99"/>
                </a:solidFill>
              </a:rPr>
            </a:br>
            <a:r>
              <a:rPr lang="ru-RU" sz="4000" dirty="0" smtClean="0">
                <a:solidFill>
                  <a:srgbClr val="FFFF99"/>
                </a:solidFill>
              </a:rPr>
              <a:t>и гражданского мировоззрения растущей личности </a:t>
            </a:r>
            <a:br>
              <a:rPr lang="ru-RU" sz="4000" dirty="0" smtClean="0">
                <a:solidFill>
                  <a:srgbClr val="FFFF99"/>
                </a:solidFill>
              </a:rPr>
            </a:br>
            <a:r>
              <a:rPr lang="ru-RU" sz="4000" dirty="0" smtClean="0">
                <a:solidFill>
                  <a:srgbClr val="FFFF99"/>
                </a:solidFill>
              </a:rPr>
              <a:t>средствами школьного музея</a:t>
            </a:r>
            <a:br>
              <a:rPr lang="ru-RU" sz="4000" dirty="0" smtClean="0">
                <a:solidFill>
                  <a:srgbClr val="FFFF99"/>
                </a:solidFill>
              </a:rPr>
            </a:br>
            <a:endParaRPr lang="ru-RU" sz="4000" dirty="0">
              <a:solidFill>
                <a:srgbClr val="FFFF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500570"/>
            <a:ext cx="7854696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i="1" dirty="0" smtClean="0"/>
              <a:t>Куликова Валентина Михайловна</a:t>
            </a:r>
            <a:r>
              <a:rPr lang="ru-RU" sz="2800" i="1" dirty="0" smtClean="0"/>
              <a:t>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педагог дополнительного образования </a:t>
            </a:r>
          </a:p>
          <a:p>
            <a:r>
              <a:rPr lang="ru-RU" sz="2800" i="1" dirty="0" smtClean="0"/>
              <a:t>высшей квалификационной категории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руководитель музея Боевой славы МБОУ СОШ № 15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Профессия – Родину защищать!</a:t>
            </a:r>
            <a:endParaRPr lang="ru-RU" b="1" dirty="0"/>
          </a:p>
        </p:txBody>
      </p:sp>
      <p:pic>
        <p:nvPicPr>
          <p:cNvPr id="1026" name="Picture 2" descr="C:\МОИ ДОКУМЕНТЫ\2014-2015\Конкурсы Викторины Конференции\Педчтения 2015\Фото для презентации\DSC04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3362063" cy="1889107"/>
          </a:xfrm>
          <a:prstGeom prst="rect">
            <a:avLst/>
          </a:prstGeom>
          <a:noFill/>
        </p:spPr>
      </p:pic>
      <p:pic>
        <p:nvPicPr>
          <p:cNvPr id="1028" name="Picture 4" descr="E:\Documents and Settings\Администратор\Рабочий стол\DSCN5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982644"/>
            <a:ext cx="3448040" cy="2586031"/>
          </a:xfrm>
          <a:prstGeom prst="rect">
            <a:avLst/>
          </a:prstGeom>
          <a:noFill/>
        </p:spPr>
      </p:pic>
      <p:pic>
        <p:nvPicPr>
          <p:cNvPr id="1029" name="Picture 5" descr="E:\Documents and Settings\Администратор\Рабочий стол\DSCN58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2786058"/>
            <a:ext cx="5000627" cy="37504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078860"/>
            <a:ext cx="7586690" cy="779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ПРИГЛАШАЕМ К НАМ В МУЗЕЙ!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МОИ ДОКУМЕНТЫ\2014-2015\Конкурсы Викторины Конференции\Педчтения 2015\Фото для презентации\DSCN4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43050"/>
            <a:ext cx="7000924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Подвиг воинов нашей державы не забыли мы – свято чтим.</a:t>
            </a:r>
            <a:br>
              <a:rPr lang="ru-RU" sz="2400" b="1" i="1" dirty="0" smtClean="0"/>
            </a:br>
            <a:r>
              <a:rPr lang="ru-RU" sz="2400" b="1" i="1" dirty="0" smtClean="0"/>
              <a:t>И в музеях военной славы имена героев храним…</a:t>
            </a:r>
            <a:endParaRPr lang="ru-RU" sz="2400" b="1" i="1" dirty="0"/>
          </a:p>
        </p:txBody>
      </p:sp>
      <p:pic>
        <p:nvPicPr>
          <p:cNvPr id="1027" name="Picture 3" descr="C:\МОИ ДОКУМЕНТЫ\2014-2015\Конкурсы Викторины Конференции\Педчтения 2015\Фото для презентации\DSCN4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6958094" cy="45320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Внеурочная деятельность </a:t>
            </a:r>
            <a:br>
              <a:rPr lang="ru-RU" sz="4400" b="1" dirty="0" smtClean="0"/>
            </a:br>
            <a:r>
              <a:rPr lang="ru-RU" sz="4400" b="1" dirty="0" smtClean="0"/>
              <a:t>в музее: кружок «Я – сибиряк!»</a:t>
            </a:r>
            <a:endParaRPr lang="ru-RU" sz="4400" b="1" dirty="0"/>
          </a:p>
        </p:txBody>
      </p:sp>
      <p:pic>
        <p:nvPicPr>
          <p:cNvPr id="1026" name="Picture 2" descr="C:\МОИ ДОКУМЕНТЫ\2014-2015\Конкурсы Викторины Конференции\Педчтения 2015\Фото для презентации\DSC020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3874813" cy="4389437"/>
          </a:xfrm>
          <a:prstGeom prst="rect">
            <a:avLst/>
          </a:prstGeom>
          <a:noFill/>
        </p:spPr>
      </p:pic>
      <p:pic>
        <p:nvPicPr>
          <p:cNvPr id="1027" name="Picture 3" descr="C:\МОИ ДОКУМЕНТЫ\2014-2015\Конкурсы Викторины Конференции\Педчтения 2015\Фото для презентации\DSC02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85992"/>
            <a:ext cx="4650029" cy="43815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Я живу в Новосибирске!</a:t>
            </a:r>
            <a:endParaRPr lang="ru-RU" sz="4400" dirty="0"/>
          </a:p>
        </p:txBody>
      </p:sp>
      <p:pic>
        <p:nvPicPr>
          <p:cNvPr id="2050" name="Picture 2" descr="E:\CDocuments and Settings\Администратор\Мои документы\Мои рисунки\2014-2015\Я-сибиряк\DSCN55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429000"/>
            <a:ext cx="4328572" cy="3246429"/>
          </a:xfrm>
          <a:prstGeom prst="rect">
            <a:avLst/>
          </a:prstGeom>
          <a:noFill/>
        </p:spPr>
      </p:pic>
      <p:pic>
        <p:nvPicPr>
          <p:cNvPr id="6" name="Picture 4" descr="IMGP0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286280" cy="3214294"/>
          </a:xfrm>
          <a:prstGeom prst="rect">
            <a:avLst/>
          </a:prstGeom>
          <a:noFill/>
        </p:spPr>
      </p:pic>
      <p:pic>
        <p:nvPicPr>
          <p:cNvPr id="3" name="Picture 2" descr="ГОРОДОВИЧО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1313328" cy="16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Documents and Settings\Администратор\Рабочий стол\nb-15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785794"/>
            <a:ext cx="1252352" cy="1427098"/>
          </a:xfrm>
          <a:prstGeom prst="rect">
            <a:avLst/>
          </a:prstGeom>
          <a:noFill/>
        </p:spPr>
      </p:pic>
      <p:pic>
        <p:nvPicPr>
          <p:cNvPr id="8" name="Picture 2" descr="C:\МОИ ДОКУМЕНТЫ\2012-2013\БИБЛИОТЕКА\Шамов\img4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1928802"/>
            <a:ext cx="1033213" cy="1395497"/>
          </a:xfrm>
          <a:prstGeom prst="rect">
            <a:avLst/>
          </a:prstGeom>
          <a:noFill/>
        </p:spPr>
      </p:pic>
      <p:pic>
        <p:nvPicPr>
          <p:cNvPr id="9" name="Picture 2" descr="E:\Documents and Settings\Администратор\Рабочий стол\nb-15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1928802"/>
            <a:ext cx="1071570" cy="1312554"/>
          </a:xfrm>
          <a:prstGeom prst="rect">
            <a:avLst/>
          </a:prstGeom>
          <a:noFill/>
        </p:spPr>
      </p:pic>
      <p:pic>
        <p:nvPicPr>
          <p:cNvPr id="10" name="Picture 2" descr="E:\Documents and Settings\Администратор\Рабочий стол\nb-155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1928802"/>
            <a:ext cx="1083477" cy="1300185"/>
          </a:xfrm>
          <a:prstGeom prst="rect">
            <a:avLst/>
          </a:prstGeom>
          <a:noFill/>
        </p:spPr>
      </p:pic>
      <p:pic>
        <p:nvPicPr>
          <p:cNvPr id="11" name="Picture 2" descr="E:\Documents and Settings\Администратор\Рабочий стол\nb-155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98" y="2000240"/>
            <a:ext cx="1000132" cy="12735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488" y="704088"/>
            <a:ext cx="5829312" cy="222484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Конституция – </a:t>
            </a:r>
            <a:br>
              <a:rPr lang="ru-RU" sz="4400" b="1" dirty="0" smtClean="0"/>
            </a:br>
            <a:r>
              <a:rPr lang="ru-RU" sz="4400" b="1" dirty="0" smtClean="0"/>
              <a:t>основной закон государства!</a:t>
            </a:r>
            <a:endParaRPr lang="ru-RU" sz="4400" b="1" dirty="0"/>
          </a:p>
        </p:txBody>
      </p:sp>
      <p:pic>
        <p:nvPicPr>
          <p:cNvPr id="3075" name="Picture 3" descr="E:\CDocuments and Settings\Администратор\Мои документы\Мои рисунки\2014-2015\Я-сибиряк\DSCN5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46530"/>
            <a:ext cx="2714644" cy="2035981"/>
          </a:xfrm>
          <a:prstGeom prst="rect">
            <a:avLst/>
          </a:prstGeom>
          <a:noFill/>
        </p:spPr>
      </p:pic>
      <p:pic>
        <p:nvPicPr>
          <p:cNvPr id="3079" name="Picture 7" descr="C:\МОИ ДОКУМЕНТЫ\2014-2015\Кружок Я сибиряк\вики кружок\DSCN58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93228"/>
            <a:ext cx="4357718" cy="3268289"/>
          </a:xfrm>
          <a:prstGeom prst="rect">
            <a:avLst/>
          </a:prstGeom>
          <a:noFill/>
        </p:spPr>
      </p:pic>
      <p:pic>
        <p:nvPicPr>
          <p:cNvPr id="3081" name="Picture 9" descr="C:\МОИ ДОКУМЕНТЫ\2014-2015\Кружок Я сибиряк\вики кружок\DSCN58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3248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Права человека в сказках</a:t>
            </a:r>
            <a:endParaRPr lang="ru-RU" b="1" dirty="0"/>
          </a:p>
        </p:txBody>
      </p:sp>
      <p:pic>
        <p:nvPicPr>
          <p:cNvPr id="5122" name="Picture 2" descr="C:\МОИ ДОКУМЕНТЫ\2014-2015\Кружок Я сибиряк\вики кружок\DSCN5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2616726" cy="1962545"/>
          </a:xfrm>
          <a:prstGeom prst="rect">
            <a:avLst/>
          </a:prstGeom>
          <a:noFill/>
        </p:spPr>
      </p:pic>
      <p:pic>
        <p:nvPicPr>
          <p:cNvPr id="5123" name="Picture 3" descr="C:\МОИ ДОКУМЕНТЫ\2014-2015\Кружок Я сибиряк\вики кружок\DSCN5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3681370" cy="2761028"/>
          </a:xfrm>
          <a:prstGeom prst="rect">
            <a:avLst/>
          </a:prstGeom>
          <a:noFill/>
        </p:spPr>
      </p:pic>
      <p:pic>
        <p:nvPicPr>
          <p:cNvPr id="5124" name="Picture 4" descr="C:\МОИ ДОКУМЕНТЫ\2014-2015\Кружок Я сибиряк\вики кружок\DSCN58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643050"/>
            <a:ext cx="2666987" cy="2000240"/>
          </a:xfrm>
          <a:prstGeom prst="rect">
            <a:avLst/>
          </a:prstGeom>
          <a:noFill/>
        </p:spPr>
      </p:pic>
      <p:pic>
        <p:nvPicPr>
          <p:cNvPr id="5125" name="Picture 5" descr="C:\МОИ ДОКУМЕНТЫ\2014-2015\Кружок Я сибиряк\вики кружок\DSCN58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500174"/>
            <a:ext cx="2352657" cy="2121683"/>
          </a:xfrm>
          <a:prstGeom prst="rect">
            <a:avLst/>
          </a:prstGeom>
          <a:noFill/>
        </p:spPr>
      </p:pic>
      <p:pic>
        <p:nvPicPr>
          <p:cNvPr id="5126" name="Picture 6" descr="C:\МОИ ДОКУМЕНТЫ\2014-2015\Кружок Я сибиряк\вики кружок\DSCN58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786190"/>
            <a:ext cx="3638539" cy="27289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704088"/>
            <a:ext cx="6329378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День Белых журавлей</a:t>
            </a:r>
            <a:endParaRPr lang="ru-RU" sz="4400" b="1" dirty="0"/>
          </a:p>
        </p:txBody>
      </p:sp>
      <p:pic>
        <p:nvPicPr>
          <p:cNvPr id="4098" name="Picture 2" descr="E:\CDocuments and Settings\Администратор\Мои документы\Мои рисунки\2014-2015\Я-сибиряк\DSCN5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3497795" cy="2623346"/>
          </a:xfrm>
          <a:prstGeom prst="rect">
            <a:avLst/>
          </a:prstGeom>
          <a:noFill/>
        </p:spPr>
      </p:pic>
      <p:pic>
        <p:nvPicPr>
          <p:cNvPr id="4099" name="Picture 3" descr="E:\CDocuments and Settings\Администратор\Мои документы\Мои рисунки\2014-2015\20 октября 2014\сжатые копии\Копия DSCN5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48788"/>
            <a:ext cx="4714908" cy="3536180"/>
          </a:xfrm>
          <a:prstGeom prst="rect">
            <a:avLst/>
          </a:prstGeom>
          <a:noFill/>
        </p:spPr>
      </p:pic>
      <p:pic>
        <p:nvPicPr>
          <p:cNvPr id="4100" name="Picture 4" descr="C:\МОИ ДОКУМЕНТЫ\2014-2015\Кружок Я сибиряк\Копия DSCN5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857364"/>
            <a:ext cx="1357322" cy="1809764"/>
          </a:xfrm>
          <a:prstGeom prst="rect">
            <a:avLst/>
          </a:prstGeom>
          <a:noFill/>
        </p:spPr>
      </p:pic>
      <p:pic>
        <p:nvPicPr>
          <p:cNvPr id="1026" name="Picture 2" descr="E:\CDocuments and Settings\Администратор\Мои документы\Мои рисунки\ФОТО 2012-2013\Журавли\IMGP0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39" y="1071546"/>
            <a:ext cx="1949984" cy="2600314"/>
          </a:xfrm>
          <a:prstGeom prst="rect">
            <a:avLst/>
          </a:prstGeom>
          <a:noFill/>
        </p:spPr>
      </p:pic>
      <p:pic>
        <p:nvPicPr>
          <p:cNvPr id="1027" name="Picture 3" descr="C:\МОИ ДОКУМЕНТЫ\2013-2014\ПРАЗДНИК БЕЛЫХ ЖУРАВЛЕЙ\221020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2000240"/>
            <a:ext cx="1152033" cy="14525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Юные экскурсоводы</a:t>
            </a:r>
            <a:endParaRPr lang="ru-RU" b="1" dirty="0"/>
          </a:p>
        </p:txBody>
      </p:sp>
      <p:pic>
        <p:nvPicPr>
          <p:cNvPr id="3074" name="Picture 2" descr="C:\МОИ ДОКУМЕНТЫ\2014-2015\Конкурсы Викторины Конференции\Педчтения 2015\Фото для презентации\DSCN5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51"/>
          <a:stretch>
            <a:fillRect/>
          </a:stretch>
        </p:blipFill>
        <p:spPr bwMode="auto">
          <a:xfrm>
            <a:off x="285720" y="2928934"/>
            <a:ext cx="4458006" cy="3675058"/>
          </a:xfrm>
          <a:prstGeom prst="rect">
            <a:avLst/>
          </a:prstGeom>
          <a:noFill/>
        </p:spPr>
      </p:pic>
      <p:pic>
        <p:nvPicPr>
          <p:cNvPr id="3075" name="Picture 3" descr="E:\CDocuments and Settings\Администратор\Мои документы\Мои рисунки\2013-2014\Кружок готовим стихи к 9 мая\DSCN4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71678"/>
            <a:ext cx="3943341" cy="29575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715404" cy="1143008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Поздравления ветеранам, звёзды героям</a:t>
            </a:r>
            <a:endParaRPr lang="ru-RU" sz="4400" b="1" dirty="0"/>
          </a:p>
        </p:txBody>
      </p:sp>
      <p:pic>
        <p:nvPicPr>
          <p:cNvPr id="1026" name="Picture 2" descr="C:\МОИ ДОКУМЕНТЫ\2014-2015\Конкурсы Викторины Конференции\Педчтения 2015\Фото для презентации\DSCN5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53754" y="3146717"/>
            <a:ext cx="3003369" cy="4004493"/>
          </a:xfrm>
          <a:prstGeom prst="rect">
            <a:avLst/>
          </a:prstGeom>
          <a:noFill/>
        </p:spPr>
      </p:pic>
      <p:pic>
        <p:nvPicPr>
          <p:cNvPr id="1027" name="Picture 3" descr="C:\МОИ ДОКУМЕНТЫ\2014-2015\Конкурсы Викторины Конференции\Педчтения 2015\Фото для презентации\DSCN58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1" y="1821704"/>
            <a:ext cx="2000264" cy="1500367"/>
          </a:xfrm>
          <a:prstGeom prst="rect">
            <a:avLst/>
          </a:prstGeom>
          <a:noFill/>
        </p:spPr>
      </p:pic>
      <p:pic>
        <p:nvPicPr>
          <p:cNvPr id="1028" name="Picture 4" descr="E:\Documents and Settings\Администратор\Рабочий стол\DSCN0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2570"/>
            <a:ext cx="4049468" cy="52911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56</Words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Формирование патриотизма  и гражданского мировоззрения растущей личности  средствами школьного музея </vt:lpstr>
      <vt:lpstr>Подвиг воинов нашей державы не забыли мы – свято чтим. И в музеях военной славы имена героев храним…</vt:lpstr>
      <vt:lpstr>Внеурочная деятельность  в музее: кружок «Я – сибиряк!»</vt:lpstr>
      <vt:lpstr>Я живу в Новосибирске!</vt:lpstr>
      <vt:lpstr>Конституция –  основной закон государства!</vt:lpstr>
      <vt:lpstr>Права человека в сказках</vt:lpstr>
      <vt:lpstr>День Белых журавлей</vt:lpstr>
      <vt:lpstr>Юные экскурсоводы</vt:lpstr>
      <vt:lpstr>Поздравления ветеранам, звёзды героям</vt:lpstr>
      <vt:lpstr>Профессия – Родину защищать!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патриотизма  и гражданского мировоззрения растущей личности  средствами школьного музея </dc:title>
  <cp:lastModifiedBy>Библиотека</cp:lastModifiedBy>
  <cp:revision>14</cp:revision>
  <dcterms:modified xsi:type="dcterms:W3CDTF">2015-01-22T10:40:08Z</dcterms:modified>
</cp:coreProperties>
</file>