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187600">
            <a:off x="-153546" y="2411147"/>
            <a:ext cx="9306201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Посетите Новосибирск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Ваше путешествие может быть начнётся  С вокзала Новосибирск –главный!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620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Прогуляйтесь по нашей набережной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6247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Обязательно  посетите  наш зоопарк!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6840760" cy="455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Прогуляйтесь по музею поездов.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2008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Приезжайте в центр России 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3240360" cy="528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наших театрах самая интересная программа!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84363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12777"/>
            <a:ext cx="39174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211706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</a:t>
            </a:r>
            <a:r>
              <a:rPr lang="ru-RU" dirty="0" smtClean="0"/>
              <a:t>аш </a:t>
            </a:r>
            <a:r>
              <a:rPr lang="ru-RU" dirty="0" smtClean="0"/>
              <a:t>город создан для веселья!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200800" cy="479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142984"/>
            <a:ext cx="590465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7795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Приезжайте в наш город!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</TotalTime>
  <Words>50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Ваше путешествие может быть начнётся  С вокзала Новосибирск –главный!</vt:lpstr>
      <vt:lpstr>Прогуляйтесь по нашей набережной</vt:lpstr>
      <vt:lpstr>Обязательно  посетите  наш зоопарк!</vt:lpstr>
      <vt:lpstr>Прогуляйтесь по музею поездов.</vt:lpstr>
      <vt:lpstr>Приезжайте в центр России !</vt:lpstr>
      <vt:lpstr>В наших театрах самая интересная программа!</vt:lpstr>
      <vt:lpstr>Наш город создан для веселья!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8</cp:revision>
  <dcterms:modified xsi:type="dcterms:W3CDTF">2012-02-24T10:02:34Z</dcterms:modified>
</cp:coreProperties>
</file>