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699" r:id="rId4"/>
    <p:sldMasterId id="214748375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30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5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5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upolnews.com.ua/files/012611/26012011103835_taekvondo.jpg" TargetMode="Externa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3.wav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zip.ru/images/gallery/311/big/deti-beg.jpg" TargetMode="Externa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4.wav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99px.ru/sstorage/56/2011/10/image_560410112347468849481.jpg" TargetMode="Externa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5.wav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lobus.gorod.tomsk.ru/uploads/34607/1251087191/2148387.jpg" TargetMode="Externa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6.wav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solidFill>
                  <a:schemeClr val="accent1">
                    <a:lumMod val="50000"/>
                  </a:schemeClr>
                </a:solidFill>
              </a:rPr>
              <a:t>Таланты нашего класса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Подготовила работу: </a:t>
            </a:r>
          </a:p>
          <a:p>
            <a:r>
              <a:rPr smtClean="0"/>
              <a:t>Пакуш Елизавета</a:t>
            </a:r>
          </a:p>
          <a:p>
            <a:endParaRPr smtClean="0"/>
          </a:p>
        </p:txBody>
      </p:sp>
      <p:pic>
        <p:nvPicPr>
          <p:cNvPr id="10" name="~PP4046.WAV">
            <a:hlinkClick r:id="" action="ppaction://media"/>
          </p:cNvPr>
          <p:cNvPicPr>
            <a:picLocks noRot="1" noChangeAspect="1"/>
          </p:cNvPicPr>
          <p:nvPr>
            <a:wavAudioFile r:embed="rId1" name="~PP4046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1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86058"/>
            <a:ext cx="6843730" cy="3024206"/>
          </a:xfrm>
        </p:spPr>
        <p:txBody>
          <a:bodyPr/>
          <a:lstStyle/>
          <a:p>
            <a:pPr algn="ctr"/>
            <a:r>
              <a:rPr smtClean="0">
                <a:solidFill>
                  <a:schemeClr val="tx2">
                    <a:lumMod val="50000"/>
                  </a:schemeClr>
                </a:solidFill>
              </a:rPr>
              <a:t>В нашем классе у всех есть занятие, которое нравится моим одноклассникам и у них оно хорошо получается.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~PP477.WAV">
            <a:hlinkClick r:id="" action="ppaction://media"/>
          </p:cNvPr>
          <p:cNvPicPr>
            <a:picLocks noRot="1" noChangeAspect="1"/>
          </p:cNvPicPr>
          <p:nvPr>
            <a:wavAudioFile r:embed="rId1" name="~PP477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5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500306"/>
            <a:ext cx="4929190" cy="3286148"/>
          </a:xfrm>
        </p:spPr>
        <p:txBody>
          <a:bodyPr numCol="1">
            <a:noAutofit/>
          </a:bodyPr>
          <a:lstStyle/>
          <a:p>
            <a:pPr algn="r"/>
            <a:r>
              <a:rPr sz="3200" smtClean="0">
                <a:solidFill>
                  <a:schemeClr val="tx2">
                    <a:lumMod val="50000"/>
                  </a:schemeClr>
                </a:solidFill>
              </a:rPr>
              <a:t>Моя соседка по парте Юля Салтыкова с первого класса занимается таэквондо. За эти четыре года она получила множество медалей и поучавствовала во всероссийской олимпиаде по таэквондо.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Картинка 43 из 14342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4286248" cy="2951319"/>
          </a:xfrm>
          <a:prstGeom prst="rect">
            <a:avLst/>
          </a:prstGeom>
          <a:noFill/>
        </p:spPr>
      </p:pic>
      <p:pic>
        <p:nvPicPr>
          <p:cNvPr id="9" name="Таланты">
            <a:hlinkClick r:id="" action="ppaction://media"/>
          </p:cNvPr>
          <p:cNvPicPr>
            <a:picLocks noRot="1" noChangeAspect="1"/>
          </p:cNvPicPr>
          <p:nvPr>
            <a:wavAudioFile r:embed="rId1" name="Таланты"/>
          </p:nvPr>
        </p:nvPicPr>
        <p:blipFill>
          <a:blip r:embed="rId5"/>
          <a:stretch>
            <a:fillRect/>
          </a:stretch>
        </p:blipFill>
        <p:spPr>
          <a:xfrm>
            <a:off x="928690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50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785926"/>
            <a:ext cx="4343400" cy="464347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chemeClr val="accent1">
                    <a:lumMod val="50000"/>
                  </a:schemeClr>
                </a:solidFill>
              </a:rPr>
              <a:t>Лиза Мамаева занимается лёгкой атлетикой только несколько месяцев, но она вместе с её командой уже не раз получала призовые места.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02" name="Picture 2" descr="Картинка 4 из 350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4505325" cy="3800476"/>
          </a:xfrm>
          <a:prstGeom prst="rect">
            <a:avLst/>
          </a:prstGeom>
          <a:noFill/>
        </p:spPr>
      </p:pic>
      <p:pic>
        <p:nvPicPr>
          <p:cNvPr id="7" name="~PP2575.WAV">
            <a:hlinkClick r:id="" action="ppaction://media"/>
          </p:cNvPr>
          <p:cNvPicPr>
            <a:picLocks noRot="1" noChangeAspect="1"/>
          </p:cNvPicPr>
          <p:nvPr>
            <a:wavAudioFile r:embed="rId1" name="~PP2575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7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428736"/>
            <a:ext cx="4343400" cy="4143404"/>
          </a:xfrm>
        </p:spPr>
        <p:txBody>
          <a:bodyPr/>
          <a:lstStyle/>
          <a:p>
            <a:pPr algn="ctr"/>
            <a:r>
              <a:rPr smtClean="0">
                <a:solidFill>
                  <a:schemeClr val="tx2">
                    <a:lumMod val="50000"/>
                  </a:schemeClr>
                </a:solidFill>
              </a:rPr>
              <a:t>Ира Реудова научилась в музыкальной школе хорошо играть на гитаре.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226" name="Picture 2" descr="Картинка 13 из 159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30" y="2500306"/>
            <a:ext cx="4290569" cy="2857520"/>
          </a:xfrm>
          <a:prstGeom prst="rect">
            <a:avLst/>
          </a:prstGeom>
          <a:noFill/>
        </p:spPr>
      </p:pic>
      <p:pic>
        <p:nvPicPr>
          <p:cNvPr id="7" name="~PP1774.WAV">
            <a:hlinkClick r:id="" action="ppaction://media"/>
          </p:cNvPr>
          <p:cNvPicPr>
            <a:picLocks noRot="1" noChangeAspect="1"/>
          </p:cNvPicPr>
          <p:nvPr>
            <a:wavAudioFile r:embed="rId1" name="~PP1774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2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3116"/>
            <a:ext cx="4343400" cy="4000528"/>
          </a:xfrm>
        </p:spPr>
        <p:txBody>
          <a:bodyPr/>
          <a:lstStyle/>
          <a:p>
            <a:pPr algn="ctr"/>
            <a:r>
              <a:rPr smtClean="0">
                <a:solidFill>
                  <a:schemeClr val="accent1">
                    <a:lumMod val="50000"/>
                  </a:schemeClr>
                </a:solidFill>
              </a:rPr>
              <a:t>А Соня Рязанова каждую неделю удивляет нас своими очень красивыми рисунками.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250" name="Picture 2" descr="Картинка 3 из 3538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3099200" cy="4524380"/>
          </a:xfrm>
          <a:prstGeom prst="rect">
            <a:avLst/>
          </a:prstGeom>
          <a:noFill/>
        </p:spPr>
      </p:pic>
      <p:pic>
        <p:nvPicPr>
          <p:cNvPr id="7" name="~PP988.WAV">
            <a:hlinkClick r:id="" action="ppaction://media"/>
          </p:cNvPr>
          <p:cNvPicPr>
            <a:picLocks noRot="1" noChangeAspect="1"/>
          </p:cNvPicPr>
          <p:nvPr>
            <a:wavAudioFile r:embed="rId1" name="~PP988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26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285752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chemeClr val="tx2">
                    <a:lumMod val="50000"/>
                  </a:schemeClr>
                </a:solidFill>
              </a:rPr>
              <a:t>У нас в классе ещё очень много талантливых детей. Все они научились чему-то, потому что они этому хотели научиться, им нравится какое либо занятие и конечно ничему не научишься без огромного труда.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~PP2262.WAV">
            <a:hlinkClick r:id="" action="ppaction://media"/>
          </p:cNvPr>
          <p:cNvPicPr>
            <a:picLocks noRot="1" noChangeAspect="1"/>
          </p:cNvPicPr>
          <p:nvPr>
            <a:wavAudioFile r:embed="rId1" name="~PP2262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428868"/>
            <a:ext cx="7700986" cy="2452702"/>
          </a:xfrm>
        </p:spPr>
        <p:txBody>
          <a:bodyPr>
            <a:normAutofit/>
          </a:bodyPr>
          <a:lstStyle/>
          <a:p>
            <a:r>
              <a:rPr sz="5400" smtClean="0">
                <a:solidFill>
                  <a:schemeClr val="tx2">
                    <a:lumMod val="50000"/>
                  </a:schemeClr>
                </a:solidFill>
              </a:rPr>
              <a:t>Спасибо за просмотр!!!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~PP3120.WAV">
            <a:hlinkClick r:id="" action="ppaction://media"/>
          </p:cNvPr>
          <p:cNvPicPr>
            <a:picLocks noRot="1" noChangeAspect="1"/>
          </p:cNvPicPr>
          <p:nvPr>
            <a:wavAudioFile r:embed="rId1" name="~PP3120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87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S10167455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59</TotalTime>
  <Words>140</Words>
  <PresentationFormat>Экран (4:3)</PresentationFormat>
  <Paragraphs>10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1_Theme20</vt:lpstr>
      <vt:lpstr>Ценность лицензионного ПО Microsoft-ш1</vt:lpstr>
      <vt:lpstr>White with Courier font for code slides</vt:lpstr>
      <vt:lpstr>1_White with Courier font for code slides</vt:lpstr>
      <vt:lpstr>TS101674557</vt:lpstr>
      <vt:lpstr>Таланты нашего класса</vt:lpstr>
      <vt:lpstr>В нашем классе у всех есть занятие, которое нравится моим одноклассникам и у них оно хорошо получается.</vt:lpstr>
      <vt:lpstr>Моя соседка по парте Юля Салтыкова с первого класса занимается таэквондо. За эти четыре года она получила множество медалей и поучавствовала во всероссийской олимпиаде по таэквондо.</vt:lpstr>
      <vt:lpstr>Лиза Мамаева занимается лёгкой атлетикой только несколько месяцев, но она вместе с её командой уже не раз получала призовые места.</vt:lpstr>
      <vt:lpstr>Ира Реудова научилась в музыкальной школе хорошо играть на гитаре.</vt:lpstr>
      <vt:lpstr>А Соня Рязанова каждую неделю удивляет нас своими очень красивыми рисунками.</vt:lpstr>
      <vt:lpstr>У нас в классе ещё очень много талантливых детей. Все они научились чему-то, потому что они этому хотели научиться, им нравится какое либо занятие и конечно ничему не научишься без огромного труда.</vt:lpstr>
      <vt:lpstr>Спасибо за просмотр!!!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Таланты нашего класса</dc:title>
  <dc:creator>цивилист</dc:creator>
  <cp:lastModifiedBy>цивилист</cp:lastModifiedBy>
  <cp:revision>8</cp:revision>
  <dcterms:created xsi:type="dcterms:W3CDTF">2012-03-21T12:50:27Z</dcterms:created>
  <dcterms:modified xsi:type="dcterms:W3CDTF">2012-03-22T12:41:34Z</dcterms:modified>
</cp:coreProperties>
</file>