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84" r:id="rId3"/>
    <p:sldId id="285" r:id="rId4"/>
    <p:sldId id="286" r:id="rId5"/>
    <p:sldId id="268" r:id="rId6"/>
    <p:sldId id="301" r:id="rId7"/>
    <p:sldId id="298" r:id="rId8"/>
    <p:sldId id="299" r:id="rId9"/>
    <p:sldId id="300" r:id="rId10"/>
    <p:sldId id="304" r:id="rId11"/>
    <p:sldId id="305" r:id="rId12"/>
    <p:sldId id="306" r:id="rId13"/>
    <p:sldId id="307" r:id="rId14"/>
    <p:sldId id="308" r:id="rId15"/>
    <p:sldId id="270" r:id="rId16"/>
    <p:sldId id="276" r:id="rId17"/>
    <p:sldId id="302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8" autoAdjust="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EC97-4571-443E-BE61-55F55912FBB4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7684-B2B5-465C-846E-471CCF397A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B547F-ED2E-4F63-AED7-9993E16DF1F6}" type="datetimeFigureOut">
              <a:rPr lang="ru-RU" smtClean="0"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E398D0-B04E-4A68-9AEE-131445B9BFC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	</a:t>
            </a:r>
            <a:r>
              <a:rPr lang="ru-RU" sz="9600" dirty="0" smtClean="0">
                <a:solidFill>
                  <a:srgbClr val="FFFF00"/>
                </a:solidFill>
              </a:rPr>
              <a:t>Кот </a:t>
            </a:r>
            <a:r>
              <a:rPr lang="ru-RU" sz="9600" dirty="0">
                <a:solidFill>
                  <a:srgbClr val="FFFF00"/>
                </a:solidFill>
              </a:rPr>
              <a:t>А</a:t>
            </a:r>
            <a:r>
              <a:rPr lang="ru-RU" sz="9600" dirty="0" smtClean="0">
                <a:solidFill>
                  <a:srgbClr val="FFFF00"/>
                </a:solidFill>
              </a:rPr>
              <a:t>фоня </a:t>
            </a:r>
            <a:r>
              <a:rPr lang="ru-RU" sz="13700" dirty="0" smtClean="0">
                <a:solidFill>
                  <a:srgbClr val="FFFF00"/>
                </a:solidFill>
              </a:rPr>
              <a:t>			</a:t>
            </a:r>
            <a:r>
              <a:rPr lang="ru-RU" sz="9600" dirty="0" smtClean="0">
                <a:solidFill>
                  <a:srgbClr val="FFFF00"/>
                </a:solidFill>
              </a:rPr>
              <a:t>			похититель					школьных					завтраков</a:t>
            </a:r>
            <a:r>
              <a:rPr lang="ru-RU" sz="9600" dirty="0" smtClean="0">
                <a:solidFill>
                  <a:srgbClr val="FF0000"/>
                </a:solidFill>
              </a:rPr>
              <a:t>								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32038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Примерный набор продуктов </a:t>
            </a:r>
            <a:br>
              <a:rPr lang="ru-RU" sz="2800" dirty="0" smtClean="0"/>
            </a:br>
            <a:r>
              <a:rPr lang="ru-RU" sz="2800" dirty="0" smtClean="0"/>
              <a:t>для детей 7-10 лет в сутки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07528"/>
              </p:ext>
            </p:extLst>
          </p:nvPr>
        </p:nvGraphicFramePr>
        <p:xfrm>
          <a:off x="827584" y="1052736"/>
          <a:ext cx="7227558" cy="5924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4183"/>
                <a:gridCol w="1523375"/>
              </a:tblGrid>
              <a:tr h="306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Продукты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Количество, г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Молоко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Творог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Сметана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Сыр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Мясо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Рыба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Яйцо, </a:t>
                      </a:r>
                      <a:r>
                        <a:rPr lang="ru-RU" sz="1400" b="1" dirty="0" err="1">
                          <a:effectLst/>
                        </a:rPr>
                        <a:t>шт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Хлеб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Ржаной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Пшеничный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150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465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Крупы, макаронные изделия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Мука пшеничная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Сахар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Кондитерские изделия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Масло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Сливочное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Растительное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Картофель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Овощи разные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Фрукты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Свежие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150-300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  <a:tr h="232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Сухие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5" marR="548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6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</a:rPr>
              <a:t>Примерное  меню </a:t>
            </a:r>
            <a:br>
              <a:rPr lang="ru-RU" sz="2700" dirty="0">
                <a:effectLst/>
              </a:rPr>
            </a:br>
            <a:r>
              <a:rPr lang="ru-RU" sz="2700" dirty="0">
                <a:effectLst/>
              </a:rPr>
              <a:t>завтраков для учащихся с 7 до 11 лет (1 – 5 классов)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536504" cy="21602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/>
              <a:t>Понедельник	</a:t>
            </a:r>
          </a:p>
          <a:p>
            <a:pPr marL="137160" indent="0">
              <a:buNone/>
            </a:pPr>
            <a:r>
              <a:rPr lang="ru-RU" sz="1600" dirty="0"/>
              <a:t>Помидоры, огурцы свежие </a:t>
            </a:r>
            <a:r>
              <a:rPr lang="ru-RU" sz="1600" dirty="0" smtClean="0"/>
              <a:t>натуральные</a:t>
            </a:r>
            <a:endParaRPr lang="ru-RU" sz="1600" dirty="0"/>
          </a:p>
          <a:p>
            <a:pPr marL="137160" indent="0">
              <a:buNone/>
            </a:pPr>
            <a:r>
              <a:rPr lang="ru-RU" sz="1600" dirty="0" smtClean="0"/>
              <a:t>Сосиска </a:t>
            </a:r>
            <a:r>
              <a:rPr lang="ru-RU" sz="1600" dirty="0"/>
              <a:t>"Ганноверская" отварная	</a:t>
            </a:r>
          </a:p>
          <a:p>
            <a:pPr marL="137160" indent="0">
              <a:buNone/>
            </a:pPr>
            <a:r>
              <a:rPr lang="ru-RU" sz="1600" dirty="0"/>
              <a:t>Капуста тушёная	</a:t>
            </a:r>
          </a:p>
          <a:p>
            <a:pPr marL="137160" indent="0">
              <a:buNone/>
            </a:pPr>
            <a:r>
              <a:rPr lang="ru-RU" sz="1600" dirty="0"/>
              <a:t>Хлеб йодированный	</a:t>
            </a:r>
          </a:p>
          <a:p>
            <a:pPr marL="137160" indent="0">
              <a:buNone/>
            </a:pPr>
            <a:r>
              <a:rPr lang="ru-RU" sz="1600" dirty="0"/>
              <a:t>Чай с лимоном	</a:t>
            </a:r>
          </a:p>
          <a:p>
            <a:pPr marL="137160" indent="0">
              <a:buNone/>
            </a:pPr>
            <a:r>
              <a:rPr lang="ru-RU" sz="1600" dirty="0"/>
              <a:t>Ватрушка "Солнышко"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381630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Вторник	</a:t>
            </a:r>
          </a:p>
          <a:p>
            <a:r>
              <a:rPr lang="ru-RU" sz="1600" dirty="0"/>
              <a:t>Салат школьный (свекла, лук, огурцы соленные, зелёный горошек)	</a:t>
            </a:r>
          </a:p>
          <a:p>
            <a:r>
              <a:rPr lang="ru-RU" sz="1600" dirty="0"/>
              <a:t>Ромштекс рубленый	</a:t>
            </a:r>
          </a:p>
          <a:p>
            <a:r>
              <a:rPr lang="ru-RU" sz="1600" dirty="0"/>
              <a:t>Картофель отварной с маслом сливочным	</a:t>
            </a:r>
          </a:p>
          <a:p>
            <a:r>
              <a:rPr lang="ru-RU" sz="1600" dirty="0"/>
              <a:t>Хлеб пшеничный	</a:t>
            </a:r>
          </a:p>
          <a:p>
            <a:r>
              <a:rPr lang="ru-RU" sz="1600" dirty="0"/>
              <a:t>Напиток витаминизированный "</a:t>
            </a:r>
            <a:r>
              <a:rPr lang="ru-RU" sz="1600" dirty="0" err="1" smtClean="0"/>
              <a:t>Шиповни</a:t>
            </a:r>
            <a:r>
              <a:rPr lang="ru-RU" sz="1600" dirty="0"/>
              <a:t>	</a:t>
            </a:r>
          </a:p>
          <a:p>
            <a:r>
              <a:rPr lang="ru-RU" sz="1600" dirty="0"/>
              <a:t>Фрукты свежие по сезону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2428307" cy="1517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3" y="3940102"/>
            <a:ext cx="1904999" cy="1814512"/>
          </a:xfrm>
          <a:prstGeom prst="rect">
            <a:avLst/>
          </a:prstGeom>
        </p:spPr>
      </p:pic>
      <p:pic>
        <p:nvPicPr>
          <p:cNvPr id="8" name="Picture 2" descr="C:\Documents and Settings\ученик\Мои документы\Симонов и Путятов\tea_glas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0111" y="2619063"/>
            <a:ext cx="1066802" cy="144395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73" y="1052736"/>
            <a:ext cx="1810838" cy="1363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84" y="2416523"/>
            <a:ext cx="1247016" cy="1662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16523"/>
            <a:ext cx="2113619" cy="1407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8" y="3645024"/>
            <a:ext cx="1211853" cy="157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91" y="5634716"/>
            <a:ext cx="1312722" cy="12232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70" y="5033547"/>
            <a:ext cx="1603850" cy="120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3671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Среда	</a:t>
            </a:r>
          </a:p>
          <a:p>
            <a:r>
              <a:rPr lang="ru-RU" sz="1600" dirty="0"/>
              <a:t>Салат "Здоровье" (свекла, капуста, изюм, зелёный горошек)	</a:t>
            </a:r>
          </a:p>
          <a:p>
            <a:r>
              <a:rPr lang="ru-RU" sz="1600" dirty="0"/>
              <a:t>Грудка куриная запеченная в сметанном соусе	</a:t>
            </a:r>
          </a:p>
          <a:p>
            <a:r>
              <a:rPr lang="ru-RU" sz="1600" dirty="0"/>
              <a:t>Каша гречневая	</a:t>
            </a:r>
          </a:p>
          <a:p>
            <a:r>
              <a:rPr lang="ru-RU" sz="1600" dirty="0"/>
              <a:t>Хлеб "Жито"	</a:t>
            </a:r>
          </a:p>
          <a:p>
            <a:r>
              <a:rPr lang="ru-RU" sz="1600" dirty="0"/>
              <a:t>Компот из свежих фруктов	</a:t>
            </a:r>
          </a:p>
          <a:p>
            <a:r>
              <a:rPr lang="ru-RU" sz="1600" dirty="0"/>
              <a:t>Тыква, запеченная с рисом, изюмом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4342459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Четверг	</a:t>
            </a:r>
          </a:p>
          <a:p>
            <a:r>
              <a:rPr lang="ru-RU" sz="1600" dirty="0"/>
              <a:t>Запеканка творожная с курагой, изюмом, соус фруктовый	</a:t>
            </a:r>
          </a:p>
          <a:p>
            <a:r>
              <a:rPr lang="ru-RU" sz="1600" dirty="0"/>
              <a:t>Сыр Российский	</a:t>
            </a:r>
          </a:p>
          <a:p>
            <a:r>
              <a:rPr lang="ru-RU" sz="1600" dirty="0"/>
              <a:t>Булочка "Снежок"	</a:t>
            </a:r>
          </a:p>
          <a:p>
            <a:r>
              <a:rPr lang="ru-RU" sz="1600" dirty="0"/>
              <a:t>Какао на молоке	</a:t>
            </a:r>
          </a:p>
          <a:p>
            <a:r>
              <a:rPr lang="ru-RU" sz="1600" dirty="0"/>
              <a:t>Свежие фрукты (яблоки, груши)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9" y="3424050"/>
            <a:ext cx="182150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7" y="3579641"/>
            <a:ext cx="1923195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3" y="4725144"/>
            <a:ext cx="1558171" cy="1589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2" y="4932069"/>
            <a:ext cx="1789936" cy="1789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73" y="725883"/>
            <a:ext cx="1907022" cy="1264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73" y="292136"/>
            <a:ext cx="2653605" cy="1990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64" y="2206534"/>
            <a:ext cx="1778000" cy="152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60555"/>
            <a:ext cx="2061464" cy="10955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94" y="2209614"/>
            <a:ext cx="1219880" cy="16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5626968" cy="233285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1600" dirty="0"/>
              <a:t>Пятница	</a:t>
            </a:r>
          </a:p>
          <a:p>
            <a:pPr marL="137160" indent="0">
              <a:buNone/>
            </a:pPr>
            <a:r>
              <a:rPr lang="ru-RU" sz="1600" dirty="0"/>
              <a:t>Салат "Школьный" (свекла, лук, огурцы соленные, зелёный горошек)	</a:t>
            </a:r>
          </a:p>
          <a:p>
            <a:pPr marL="137160" indent="0">
              <a:buNone/>
            </a:pPr>
            <a:r>
              <a:rPr lang="ru-RU" sz="1600" dirty="0"/>
              <a:t>Бефстроганов из говядины</a:t>
            </a:r>
          </a:p>
          <a:p>
            <a:pPr marL="137160" indent="0">
              <a:buNone/>
            </a:pPr>
            <a:r>
              <a:rPr lang="ru-RU" sz="1600" dirty="0"/>
              <a:t>Макароны отварные	</a:t>
            </a:r>
          </a:p>
          <a:p>
            <a:pPr marL="137160" indent="0">
              <a:buNone/>
            </a:pPr>
            <a:r>
              <a:rPr lang="ru-RU" sz="1600" dirty="0"/>
              <a:t>Хлеб йодированный	</a:t>
            </a:r>
          </a:p>
          <a:p>
            <a:pPr marL="137160" indent="0">
              <a:buNone/>
            </a:pPr>
            <a:r>
              <a:rPr lang="ru-RU" sz="1600" dirty="0"/>
              <a:t>Напиток витаминизированный "Калина" 	</a:t>
            </a:r>
          </a:p>
          <a:p>
            <a:pPr marL="137160" indent="0">
              <a:buNone/>
            </a:pPr>
            <a:r>
              <a:rPr lang="ru-RU" sz="1600" dirty="0"/>
              <a:t>Яблоки, фаршированные творогом	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83680"/>
            <a:ext cx="1860798" cy="1860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34" y="2636912"/>
            <a:ext cx="2705611" cy="18019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80" y="3140968"/>
            <a:ext cx="210978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49" y="4549081"/>
            <a:ext cx="1523868" cy="2066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65" y="4661359"/>
            <a:ext cx="2890469" cy="19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Типовой режим питания </a:t>
            </a:r>
            <a:r>
              <a:rPr lang="ru-RU" sz="3100" dirty="0" smtClean="0"/>
              <a:t>школьников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3052936"/>
          </a:xfrm>
        </p:spPr>
        <p:txBody>
          <a:bodyPr/>
          <a:lstStyle/>
          <a:p>
            <a:r>
              <a:rPr lang="ru-RU" dirty="0" smtClean="0"/>
              <a:t>Завтрак </a:t>
            </a:r>
            <a:r>
              <a:rPr lang="ru-RU" dirty="0"/>
              <a:t>дома                           7:30 – 8:00</a:t>
            </a:r>
          </a:p>
          <a:p>
            <a:r>
              <a:rPr lang="ru-RU" dirty="0"/>
              <a:t>Горячий завтрак в школе       11:00 – 11:30</a:t>
            </a:r>
          </a:p>
          <a:p>
            <a:r>
              <a:rPr lang="ru-RU" dirty="0"/>
              <a:t>Обед дома                               14:00 – 14:30</a:t>
            </a:r>
          </a:p>
          <a:p>
            <a:r>
              <a:rPr lang="ru-RU" dirty="0"/>
              <a:t>Полдник                                  16:30 – 17:00</a:t>
            </a:r>
          </a:p>
          <a:p>
            <a:r>
              <a:rPr lang="ru-RU" dirty="0"/>
              <a:t>Ужин                                        19:00 – 19:30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892" y="332656"/>
            <a:ext cx="9161892" cy="208823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Многие </a:t>
            </a:r>
            <a:r>
              <a:rPr lang="ru-RU" sz="4000" dirty="0">
                <a:solidFill>
                  <a:srgbClr val="FF0000"/>
                </a:solidFill>
              </a:rPr>
              <a:t>дети любят кока-колу и чипсы, а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взрослые им запрещают 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правильно ли это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r>
              <a:rPr lang="ru-RU" sz="4000" dirty="0">
                <a:solidFill>
                  <a:srgbClr val="FF0000"/>
                </a:solidFill>
              </a:rPr>
              <a:t>  </a:t>
            </a:r>
          </a:p>
          <a:p>
            <a:endParaRPr lang="ru-RU" sz="4000" dirty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06" y="3212976"/>
            <a:ext cx="22733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6120680" cy="3096344"/>
          </a:xfrm>
          <a:prstGeom prst="rect">
            <a:avLst/>
          </a:prstGeom>
        </p:spPr>
      </p:pic>
      <p:pic>
        <p:nvPicPr>
          <p:cNvPr id="4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6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059" y="0"/>
            <a:ext cx="3285874" cy="90527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Чипсы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544616" cy="55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Coca-cola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5147063" cy="4968552"/>
          </a:xfrm>
        </p:spPr>
      </p:pic>
    </p:spTree>
    <p:extLst>
      <p:ext uri="{BB962C8B-B14F-4D97-AF65-F5344CB8AC3E}">
        <p14:creationId xmlns:p14="http://schemas.microsoft.com/office/powerpoint/2010/main" val="115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4.wm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49663"/>
            <a:ext cx="609600" cy="609600"/>
          </a:xfrm>
        </p:spPr>
      </p:pic>
      <p:pic>
        <p:nvPicPr>
          <p:cNvPr id="1026" name="Picture 2" descr="C:\Users\учитель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36912"/>
            <a:ext cx="2301255" cy="32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935596" y="2918721"/>
            <a:ext cx="3096344" cy="16526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8451" y="1838601"/>
            <a:ext cx="3240360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1907704" y="3573016"/>
            <a:ext cx="1152128" cy="5760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259632" y="2132856"/>
            <a:ext cx="360040" cy="5040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43608" y="3429000"/>
            <a:ext cx="720080" cy="114233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19672" y="3861048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3707904" y="0"/>
            <a:ext cx="3672408" cy="26369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Mpp</a:t>
            </a:r>
            <a:r>
              <a:rPr lang="en-US" sz="2400" b="1" dirty="0" smtClean="0"/>
              <a:t>-p..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smtClean="0"/>
              <a:t>Как хорошо я пообедал! Пора и </a:t>
            </a:r>
            <a:r>
              <a:rPr lang="ru-RU" sz="2400" b="1" err="1" smtClean="0"/>
              <a:t>отдохнуть</a:t>
            </a:r>
            <a:r>
              <a:rPr lang="ru-RU" sz="2400" b="1" smtClean="0"/>
              <a:t>! До </a:t>
            </a:r>
            <a:r>
              <a:rPr lang="ru-RU" sz="2400" b="1" dirty="0" smtClean="0"/>
              <a:t>свидания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2" name="Солнце 11"/>
          <p:cNvSpPr/>
          <p:nvPr/>
        </p:nvSpPr>
        <p:spPr>
          <a:xfrm>
            <a:off x="7380312" y="1270545"/>
            <a:ext cx="1224136" cy="136636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столовая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73563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 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учитель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93" y="3483951"/>
            <a:ext cx="2278111" cy="29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1547664" y="1916832"/>
            <a:ext cx="946105" cy="937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54104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07504" y="1630406"/>
            <a:ext cx="1440160" cy="2448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47664" y="2924944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551712" y="1546492"/>
            <a:ext cx="2592288" cy="17075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Ага, столовая!</a:t>
            </a:r>
            <a:endParaRPr lang="ru-RU" sz="2400" b="1" dirty="0"/>
          </a:p>
        </p:txBody>
      </p:sp>
      <p:sp>
        <p:nvSpPr>
          <p:cNvPr id="14" name="Облако 13"/>
          <p:cNvSpPr/>
          <p:nvPr/>
        </p:nvSpPr>
        <p:spPr>
          <a:xfrm>
            <a:off x="5292080" y="2276872"/>
            <a:ext cx="216024" cy="1234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65400"/>
            <a:ext cx="4192535" cy="3874919"/>
          </a:xfrm>
          <a:prstGeom prst="rect">
            <a:avLst/>
          </a:prstGeom>
        </p:spPr>
      </p:pic>
      <p:pic>
        <p:nvPicPr>
          <p:cNvPr id="6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еню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73563"/>
          </a:xfrm>
        </p:spPr>
        <p:txBody>
          <a:bodyPr/>
          <a:lstStyle/>
          <a:p>
            <a:r>
              <a:rPr lang="ru-RU" dirty="0" smtClean="0"/>
              <a:t> рыба </a:t>
            </a:r>
          </a:p>
          <a:p>
            <a:r>
              <a:rPr lang="ru-RU" dirty="0" smtClean="0"/>
              <a:t> каша пшеничная молочная</a:t>
            </a:r>
          </a:p>
          <a:p>
            <a:r>
              <a:rPr lang="ru-RU" dirty="0" smtClean="0"/>
              <a:t> суп уха</a:t>
            </a:r>
          </a:p>
          <a:p>
            <a:r>
              <a:rPr lang="ru-RU" dirty="0" smtClean="0"/>
              <a:t> чай с булкой</a:t>
            </a:r>
          </a:p>
          <a:p>
            <a:r>
              <a:rPr lang="ru-RU" dirty="0" smtClean="0"/>
              <a:t> рис с котлетой</a:t>
            </a:r>
          </a:p>
          <a:p>
            <a:r>
              <a:rPr lang="ru-RU" dirty="0" smtClean="0"/>
              <a:t> яблоки</a:t>
            </a:r>
          </a:p>
          <a:p>
            <a:endParaRPr lang="ru-RU" dirty="0"/>
          </a:p>
        </p:txBody>
      </p:sp>
      <p:pic>
        <p:nvPicPr>
          <p:cNvPr id="3074" name="Picture 2" descr="C:\Users\учитель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16234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5436096" y="260648"/>
            <a:ext cx="3168352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Интересно?!</a:t>
            </a:r>
            <a:endParaRPr lang="ru-RU" sz="2400" b="1" dirty="0"/>
          </a:p>
        </p:txBody>
      </p:sp>
      <p:pic>
        <p:nvPicPr>
          <p:cNvPr id="4" name="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819" y="404664"/>
            <a:ext cx="72390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учитель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2525"/>
            <a:ext cx="3158263" cy="4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2339752" y="334766"/>
            <a:ext cx="2952328" cy="12738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 что тут вкусненького?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079"/>
            <a:ext cx="5609379" cy="4373563"/>
          </a:xfrm>
        </p:spPr>
      </p:pic>
      <p:pic>
        <p:nvPicPr>
          <p:cNvPr id="2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u.foto.radikal.ru/0703/e3/bcab6be6db5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4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08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65369" cy="6480720"/>
          </a:xfrm>
        </p:spPr>
      </p:pic>
    </p:spTree>
    <p:extLst>
      <p:ext uri="{BB962C8B-B14F-4D97-AF65-F5344CB8AC3E}">
        <p14:creationId xmlns:p14="http://schemas.microsoft.com/office/powerpoint/2010/main" val="33666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4139952" cy="1296144"/>
          </a:xfrm>
        </p:spPr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5419400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6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824536" cy="5324534"/>
          </a:xfrm>
        </p:spPr>
      </p:pic>
    </p:spTree>
    <p:extLst>
      <p:ext uri="{BB962C8B-B14F-4D97-AF65-F5344CB8AC3E}">
        <p14:creationId xmlns:p14="http://schemas.microsoft.com/office/powerpoint/2010/main" val="401117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09"/>
            <a:ext cx="8229600" cy="1143000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1194"/>
            <a:ext cx="729081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1206</TotalTime>
  <Words>166</Words>
  <Application>Microsoft Office PowerPoint</Application>
  <PresentationFormat>Экран (4:3)</PresentationFormat>
  <Paragraphs>116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  столовая</vt:lpstr>
      <vt:lpstr>Меню </vt:lpstr>
      <vt:lpstr> </vt:lpstr>
      <vt:lpstr>Презентация PowerPoint</vt:lpstr>
      <vt:lpstr>Презентация PowerPoint</vt:lpstr>
      <vt:lpstr>Белки</vt:lpstr>
      <vt:lpstr>Жиры</vt:lpstr>
      <vt:lpstr>Углеводы</vt:lpstr>
      <vt:lpstr>Примерный набор продуктов  для детей 7-10 лет в сутки</vt:lpstr>
      <vt:lpstr>Примерное  меню  завтраков для учащихся с 7 до 11 лет (1 – 5 классов) </vt:lpstr>
      <vt:lpstr>Презентация PowerPoint</vt:lpstr>
      <vt:lpstr>Презентация PowerPoint</vt:lpstr>
      <vt:lpstr>Типовой режим питания школьников </vt:lpstr>
      <vt:lpstr>Презентация PowerPoint</vt:lpstr>
      <vt:lpstr>Чипсы</vt:lpstr>
      <vt:lpstr>Coca-cola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Installer</cp:lastModifiedBy>
  <cp:revision>70</cp:revision>
  <dcterms:created xsi:type="dcterms:W3CDTF">2013-01-20T11:55:26Z</dcterms:created>
  <dcterms:modified xsi:type="dcterms:W3CDTF">2013-01-31T05:17:16Z</dcterms:modified>
</cp:coreProperties>
</file>