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432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926E40-26C7-4ABE-B18A-5501538BE125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23219E-9FC7-47ED-B727-0AEC3F9C5B2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6E40-26C7-4ABE-B18A-5501538BE125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219E-9FC7-47ED-B727-0AEC3F9C5B2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6E40-26C7-4ABE-B18A-5501538BE125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219E-9FC7-47ED-B727-0AEC3F9C5B2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6E40-26C7-4ABE-B18A-5501538BE125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219E-9FC7-47ED-B727-0AEC3F9C5B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6E40-26C7-4ABE-B18A-5501538BE125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219E-9FC7-47ED-B727-0AEC3F9C5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6E40-26C7-4ABE-B18A-5501538BE125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219E-9FC7-47ED-B727-0AEC3F9C5B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6E40-26C7-4ABE-B18A-5501538BE125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219E-9FC7-47ED-B727-0AEC3F9C5B2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6E40-26C7-4ABE-B18A-5501538BE125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219E-9FC7-47ED-B727-0AEC3F9C5B2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6E40-26C7-4ABE-B18A-5501538BE125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219E-9FC7-47ED-B727-0AEC3F9C5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6E40-26C7-4ABE-B18A-5501538BE125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219E-9FC7-47ED-B727-0AEC3F9C5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6E40-26C7-4ABE-B18A-5501538BE125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219E-9FC7-47ED-B727-0AEC3F9C5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A926E40-26C7-4ABE-B18A-5501538BE125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523219E-9FC7-47ED-B727-0AEC3F9C5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ru-RU" dirty="0" smtClean="0"/>
              <a:t>Работу выполнили ученики 4 класса «Б»</a:t>
            </a:r>
          </a:p>
          <a:p>
            <a:pPr algn="r"/>
            <a:r>
              <a:rPr lang="ru-RU" dirty="0" smtClean="0"/>
              <a:t>МАОУ Гимназия №10, ул.Революции, 31</a:t>
            </a:r>
          </a:p>
          <a:p>
            <a:pPr algn="r"/>
            <a:r>
              <a:rPr lang="ru-RU" dirty="0" err="1" smtClean="0"/>
              <a:t>Ночевник</a:t>
            </a:r>
            <a:r>
              <a:rPr lang="ru-RU" dirty="0" smtClean="0"/>
              <a:t> Степан, 10 лет</a:t>
            </a:r>
          </a:p>
          <a:p>
            <a:pPr algn="r"/>
            <a:r>
              <a:rPr lang="ru-RU" dirty="0" smtClean="0"/>
              <a:t>Романенко Александр, 10 лет</a:t>
            </a:r>
          </a:p>
          <a:p>
            <a:pPr algn="r"/>
            <a:r>
              <a:rPr lang="ru-RU" dirty="0" err="1" smtClean="0"/>
              <a:t>Москаленко</a:t>
            </a:r>
            <a:r>
              <a:rPr lang="ru-RU" dirty="0" smtClean="0"/>
              <a:t> Константин, 10 лет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836712"/>
            <a:ext cx="69847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Альбом наших работ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15480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934" y="2247900"/>
            <a:ext cx="2668969" cy="38782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Марка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1124" y="2348879"/>
            <a:ext cx="35283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Использовалось программное обеспечение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Microsoft Paint.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         Марка посвящается столетию нашей гимназии.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00192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94" y="2285992"/>
            <a:ext cx="2873714" cy="38782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Почтовая открытка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500306"/>
            <a:ext cx="41044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Использовалось программное обеспечение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Microsoft Office Word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На открытке изображена Часовня Николая Чудотворца. 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7109048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2132856"/>
            <a:ext cx="2908955" cy="40942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Объявление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1433" y="2420888"/>
            <a:ext cx="31683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Использовалось программное обеспечение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Microsoft  Office Word.</a:t>
            </a:r>
          </a:p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Объявление приглашает ребят в новый клуб.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65118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Календарь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5069" t="11624" r="14711" b="26051"/>
          <a:stretch/>
        </p:blipFill>
        <p:spPr bwMode="auto">
          <a:xfrm>
            <a:off x="3851920" y="2132856"/>
            <a:ext cx="4813853" cy="38782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5536" y="2348880"/>
            <a:ext cx="36724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Использовалось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программное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обеспечение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Microsoft Office Word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Был составлен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календарь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на октябрь 2011 года.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40786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pitchFamily="34" charset="0"/>
                <a:cs typeface="Arial" pitchFamily="34" charset="0"/>
              </a:rPr>
              <a:t>Электронные таблицы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2"/>
          <a:srcRect t="8818" r="51762" b="45892"/>
          <a:stretch/>
        </p:blipFill>
        <p:spPr bwMode="auto">
          <a:xfrm>
            <a:off x="3714744" y="2132856"/>
            <a:ext cx="5143536" cy="40222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2276872"/>
            <a:ext cx="33646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Использовалось программное обеспечение 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Microsoft Office Excel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Информация для гостей города Новосибирска.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14526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3000372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</a:t>
            </a:r>
            <a:r>
              <a:rPr lang="en-US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Intel!</a:t>
            </a:r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0243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73</TotalTime>
  <Words>112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Твердый переплет</vt:lpstr>
      <vt:lpstr>Слайд 1</vt:lpstr>
      <vt:lpstr>Марка</vt:lpstr>
      <vt:lpstr>Почтовая открытка</vt:lpstr>
      <vt:lpstr>Объявление</vt:lpstr>
      <vt:lpstr>Календарь</vt:lpstr>
      <vt:lpstr>Электронные таблицы</vt:lpstr>
      <vt:lpstr>Слайд 7</vt:lpstr>
    </vt:vector>
  </TitlesOfParts>
  <Company>Level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Начальные Классы</dc:creator>
  <cp:lastModifiedBy>ZaiSA</cp:lastModifiedBy>
  <cp:revision>19</cp:revision>
  <dcterms:created xsi:type="dcterms:W3CDTF">2012-04-25T01:54:36Z</dcterms:created>
  <dcterms:modified xsi:type="dcterms:W3CDTF">2012-05-11T10:38:39Z</dcterms:modified>
</cp:coreProperties>
</file>