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Районы города Новосибирска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выполняли: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Пакуш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Елизавета, Салтыкова Юлия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Калининский район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424245" cy="342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2571744"/>
            <a:ext cx="428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памятник  стоит в «Материнском сквере по улице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Богдано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Хмельницкого.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2618" b="8463"/>
          <a:stretch>
            <a:fillRect/>
          </a:stretch>
        </p:blipFill>
        <p:spPr bwMode="auto">
          <a:xfrm>
            <a:off x="4714876" y="4143380"/>
            <a:ext cx="3786214" cy="244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школа находится в Калининском районе на улице Александра Невского.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57400" y="2608262"/>
            <a:ext cx="4267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Центральный район города Новосибирска</a:t>
            </a:r>
            <a:b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заведение – Оперный театр. Находится в Центральном районе.  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928802"/>
            <a:ext cx="3632214" cy="363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зоопарк находится в нашем городе на улице Тимирязева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43362" y="1600200"/>
            <a:ext cx="64952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нашем городе есть ещё много районов . Приезжайте в Новосибирск и вы узнаете много интересного. Мы рассказали вам совсем маленький кусок про наш город, но мы старались и трудились 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то, что зашли на нашу страницу.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104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Районы города Новосибирска</vt:lpstr>
      <vt:lpstr>Калининский район</vt:lpstr>
      <vt:lpstr>Наша школа находится в Калининском районе на улице Александра Невского.</vt:lpstr>
      <vt:lpstr>Центральный район города Новосибирска </vt:lpstr>
      <vt:lpstr>Это заведение – Оперный театр. Находится в Центральном районе.  </vt:lpstr>
      <vt:lpstr>Этот зоопарк находится в нашем городе на улице Тимирязева</vt:lpstr>
      <vt:lpstr>Слайд 7</vt:lpstr>
      <vt:lpstr>Спасибо за то, что зашли на нашу страницу.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Районы города Новосибирска</dc:title>
  <cp:lastModifiedBy>Компьютер</cp:lastModifiedBy>
  <cp:revision>8</cp:revision>
  <dcterms:modified xsi:type="dcterms:W3CDTF">2012-02-24T10:03:59Z</dcterms:modified>
</cp:coreProperties>
</file>