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2_%D0%BC%D0%B0%D1%8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1933_%D0%B3%D0%BE%D0%B4" TargetMode="External"/><Relationship Id="rId4" Type="http://schemas.openxmlformats.org/officeDocument/2006/relationships/hyperlink" Target="http://ru.wikipedia.org/wiki/193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Сделали ученицы МАОУ гимназии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12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Кошелева Анастасия 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Дейс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Виолетта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42908" y="357166"/>
            <a:ext cx="92480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 город Новосибирск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147864" cy="490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28662" y="-142900"/>
            <a:ext cx="6261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Т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еатр оперы и балета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715016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hlinkClick r:id="rId3" tooltip="22 мая"/>
              </a:rPr>
              <a:t>22 мая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4" tooltip="1931"/>
              </a:rPr>
              <a:t>1931</a:t>
            </a:r>
            <a:r>
              <a:rPr lang="ru-RU" sz="1600" dirty="0" smtClean="0"/>
              <a:t> г. состоялась закладка здания. Уже в сентябре было закончено возведение каркаса вестибюля и устройство фундаментов опор зрительного зала и крыльев. К апрелю </a:t>
            </a:r>
            <a:r>
              <a:rPr lang="ru-RU" sz="1600" dirty="0" smtClean="0">
                <a:hlinkClick r:id="rId5" tooltip="1933 год"/>
              </a:rPr>
              <a:t>1933 года</a:t>
            </a:r>
            <a:r>
              <a:rPr lang="ru-RU" sz="1600" dirty="0" smtClean="0"/>
              <a:t> была выполнена примерно треть намеченных строительных работ</a:t>
            </a:r>
            <a:endParaRPr lang="ru-RU" sz="1600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5738841" cy="404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7106" y="-1000156"/>
            <a:ext cx="4857784" cy="1542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805301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286778" cy="44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857760"/>
            <a:ext cx="85503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Государственный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краеведческий музей... 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786058"/>
            <a:ext cx="8191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</TotalTime>
  <Words>30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Сделали ученицы МАОУ гимназии N 12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Сделали ученицы МАОУ гимназии N 12</dc:title>
  <cp:lastModifiedBy>Компьютер</cp:lastModifiedBy>
  <cp:revision>10</cp:revision>
  <dcterms:modified xsi:type="dcterms:W3CDTF">2012-03-20T07:25:33Z</dcterms:modified>
</cp:coreProperties>
</file>