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51C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3\&#1056;&#1072;&#1073;&#1086;&#1095;&#1080;&#1081;%20&#1089;&#1090;&#1086;&#1083;\&#1055;&#1088;&#1086;&#1077;&#1082;&#1090;.&#1054;&#1087;&#1088;&#1086;&#1089;%20&#1056;.%20&#1048;&#1088;&#107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3\&#1056;&#1072;&#1073;&#1086;&#1095;&#1080;&#1081;%20&#1089;&#1090;&#1086;&#1083;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Лист1!$A$3</c:f>
              <c:strCache>
                <c:ptCount val="1"/>
                <c:pt idx="0">
                  <c:v>Зоопарк</c:v>
                </c:pt>
              </c:strCache>
            </c:strRef>
          </c:tx>
          <c:cat>
            <c:strRef>
              <c:f>Лист1!$B$2:$D$2</c:f>
              <c:strCache>
                <c:ptCount val="3"/>
                <c:pt idx="0">
                  <c:v>Девочки</c:v>
                </c:pt>
                <c:pt idx="1">
                  <c:v>Мальчики</c:v>
                </c:pt>
                <c:pt idx="2">
                  <c:v>Итог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8</c:v>
                </c:pt>
                <c:pt idx="1">
                  <c:v>3</c:v>
                </c:pt>
                <c:pt idx="2">
                  <c:v>11</c:v>
                </c:pt>
              </c:numCache>
            </c:numRef>
          </c:val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Заельцовский парк</c:v>
                </c:pt>
              </c:strCache>
            </c:strRef>
          </c:tx>
          <c:cat>
            <c:strRef>
              <c:f>Лист1!$B$2:$D$2</c:f>
              <c:strCache>
                <c:ptCount val="3"/>
                <c:pt idx="0">
                  <c:v>Девочки</c:v>
                </c:pt>
                <c:pt idx="1">
                  <c:v>Мальчики</c:v>
                </c:pt>
                <c:pt idx="2">
                  <c:v>Итог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Лист1!$A$5</c:f>
              <c:strCache>
                <c:ptCount val="1"/>
                <c:pt idx="0">
                  <c:v>Сосновый бор</c:v>
                </c:pt>
              </c:strCache>
            </c:strRef>
          </c:tx>
          <c:cat>
            <c:strRef>
              <c:f>Лист1!$B$2:$D$2</c:f>
              <c:strCache>
                <c:ptCount val="3"/>
                <c:pt idx="0">
                  <c:v>Девочки</c:v>
                </c:pt>
                <c:pt idx="1">
                  <c:v>Мальчики</c:v>
                </c:pt>
                <c:pt idx="2">
                  <c:v>Итог</c:v>
                </c:pt>
              </c:strCache>
            </c:strRef>
          </c:cat>
          <c:val>
            <c:numRef>
              <c:f>Лист1!$B$5:$D$5</c:f>
              <c:numCache>
                <c:formatCode>General</c:formatCode>
                <c:ptCount val="3"/>
                <c:pt idx="0">
                  <c:v>1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</c:ser>
        <c:shape val="box"/>
        <c:axId val="55754752"/>
        <c:axId val="55756288"/>
        <c:axId val="0"/>
      </c:bar3DChart>
      <c:catAx>
        <c:axId val="55754752"/>
        <c:scaling>
          <c:orientation val="minMax"/>
        </c:scaling>
        <c:axPos val="b"/>
        <c:tickLblPos val="nextTo"/>
        <c:crossAx val="55756288"/>
        <c:crosses val="autoZero"/>
        <c:auto val="1"/>
        <c:lblAlgn val="ctr"/>
        <c:lblOffset val="100"/>
      </c:catAx>
      <c:valAx>
        <c:axId val="55756288"/>
        <c:scaling>
          <c:orientation val="minMax"/>
        </c:scaling>
        <c:axPos val="l"/>
        <c:majorGridlines/>
        <c:numFmt formatCode="General" sourceLinked="1"/>
        <c:tickLblPos val="nextTo"/>
        <c:crossAx val="5575475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Лист1!$B$1:$B$2</c:f>
              <c:strCache>
                <c:ptCount val="1"/>
                <c:pt idx="0">
                  <c:v>Бюджет путешествия день 1</c:v>
                </c:pt>
              </c:strCache>
            </c:strRef>
          </c:tx>
          <c:cat>
            <c:strRef>
              <c:f>Лист1!$A$3:$A$7</c:f>
              <c:strCache>
                <c:ptCount val="5"/>
                <c:pt idx="0">
                  <c:v>развлеч.</c:v>
                </c:pt>
                <c:pt idx="1">
                  <c:v>еда</c:v>
                </c:pt>
                <c:pt idx="2">
                  <c:v>транспорт</c:v>
                </c:pt>
                <c:pt idx="3">
                  <c:v>атели</c:v>
                </c:pt>
                <c:pt idx="4">
                  <c:v>сувениры</c:v>
                </c:pt>
              </c:strCache>
            </c:strRef>
          </c:cat>
          <c:val>
            <c:numRef>
              <c:f>Лист1!$B$3:$B$7</c:f>
              <c:numCache>
                <c:formatCode>General</c:formatCode>
                <c:ptCount val="5"/>
                <c:pt idx="0">
                  <c:v>200</c:v>
                </c:pt>
                <c:pt idx="1">
                  <c:v>500</c:v>
                </c:pt>
                <c:pt idx="2">
                  <c:v>100</c:v>
                </c:pt>
                <c:pt idx="3">
                  <c:v>1100</c:v>
                </c:pt>
                <c:pt idx="4">
                  <c:v>900</c:v>
                </c:pt>
              </c:numCache>
            </c:numRef>
          </c:val>
        </c:ser>
        <c:ser>
          <c:idx val="1"/>
          <c:order val="1"/>
          <c:tx>
            <c:strRef>
              <c:f>Лист1!$C$1:$C$2</c:f>
              <c:strCache>
                <c:ptCount val="1"/>
                <c:pt idx="0">
                  <c:v>Бюджет путешествия день 2</c:v>
                </c:pt>
              </c:strCache>
            </c:strRef>
          </c:tx>
          <c:cat>
            <c:strRef>
              <c:f>Лист1!$A$3:$A$7</c:f>
              <c:strCache>
                <c:ptCount val="5"/>
                <c:pt idx="0">
                  <c:v>развлеч.</c:v>
                </c:pt>
                <c:pt idx="1">
                  <c:v>еда</c:v>
                </c:pt>
                <c:pt idx="2">
                  <c:v>транспорт</c:v>
                </c:pt>
                <c:pt idx="3">
                  <c:v>атели</c:v>
                </c:pt>
                <c:pt idx="4">
                  <c:v>сувениры</c:v>
                </c:pt>
              </c:strCache>
            </c:strRef>
          </c:cat>
          <c:val>
            <c:numRef>
              <c:f>Лист1!$C$3:$C$7</c:f>
              <c:numCache>
                <c:formatCode>General</c:formatCode>
                <c:ptCount val="5"/>
                <c:pt idx="0">
                  <c:v>600</c:v>
                </c:pt>
                <c:pt idx="1">
                  <c:v>300</c:v>
                </c:pt>
                <c:pt idx="2">
                  <c:v>100</c:v>
                </c:pt>
                <c:pt idx="3">
                  <c:v>3400</c:v>
                </c:pt>
                <c:pt idx="4">
                  <c:v>500</c:v>
                </c:pt>
              </c:numCache>
            </c:numRef>
          </c:val>
        </c:ser>
        <c:ser>
          <c:idx val="2"/>
          <c:order val="2"/>
          <c:tx>
            <c:strRef>
              <c:f>Лист1!$D$1:$D$2</c:f>
              <c:strCache>
                <c:ptCount val="1"/>
                <c:pt idx="0">
                  <c:v>Бюджет путешествия день 3 </c:v>
                </c:pt>
              </c:strCache>
            </c:strRef>
          </c:tx>
          <c:cat>
            <c:strRef>
              <c:f>Лист1!$A$3:$A$7</c:f>
              <c:strCache>
                <c:ptCount val="5"/>
                <c:pt idx="0">
                  <c:v>развлеч.</c:v>
                </c:pt>
                <c:pt idx="1">
                  <c:v>еда</c:v>
                </c:pt>
                <c:pt idx="2">
                  <c:v>транспорт</c:v>
                </c:pt>
                <c:pt idx="3">
                  <c:v>атели</c:v>
                </c:pt>
                <c:pt idx="4">
                  <c:v>сувениры</c:v>
                </c:pt>
              </c:strCache>
            </c:strRef>
          </c:cat>
          <c:val>
            <c:numRef>
              <c:f>Лист1!$D$3:$D$7</c:f>
              <c:numCache>
                <c:formatCode>General</c:formatCode>
                <c:ptCount val="5"/>
                <c:pt idx="0">
                  <c:v>300</c:v>
                </c:pt>
                <c:pt idx="1">
                  <c:v>800</c:v>
                </c:pt>
                <c:pt idx="2">
                  <c:v>100</c:v>
                </c:pt>
                <c:pt idx="3">
                  <c:v>800</c:v>
                </c:pt>
                <c:pt idx="4">
                  <c:v>50</c:v>
                </c:pt>
              </c:numCache>
            </c:numRef>
          </c:val>
        </c:ser>
        <c:ser>
          <c:idx val="3"/>
          <c:order val="3"/>
          <c:tx>
            <c:strRef>
              <c:f>Лист1!$E$1:$E$2</c:f>
              <c:strCache>
                <c:ptCount val="1"/>
                <c:pt idx="0">
                  <c:v>Бюджет путешествия итого</c:v>
                </c:pt>
              </c:strCache>
            </c:strRef>
          </c:tx>
          <c:cat>
            <c:strRef>
              <c:f>Лист1!$A$3:$A$7</c:f>
              <c:strCache>
                <c:ptCount val="5"/>
                <c:pt idx="0">
                  <c:v>развлеч.</c:v>
                </c:pt>
                <c:pt idx="1">
                  <c:v>еда</c:v>
                </c:pt>
                <c:pt idx="2">
                  <c:v>транспорт</c:v>
                </c:pt>
                <c:pt idx="3">
                  <c:v>атели</c:v>
                </c:pt>
                <c:pt idx="4">
                  <c:v>сувениры</c:v>
                </c:pt>
              </c:strCache>
            </c:strRef>
          </c:cat>
          <c:val>
            <c:numRef>
              <c:f>Лист1!$E$3:$E$7</c:f>
              <c:numCache>
                <c:formatCode>General</c:formatCode>
                <c:ptCount val="5"/>
                <c:pt idx="0">
                  <c:v>1100</c:v>
                </c:pt>
                <c:pt idx="1">
                  <c:v>1600</c:v>
                </c:pt>
                <c:pt idx="2">
                  <c:v>300</c:v>
                </c:pt>
                <c:pt idx="3">
                  <c:v>5300</c:v>
                </c:pt>
                <c:pt idx="4">
                  <c:v>1450</c:v>
                </c:pt>
              </c:numCache>
            </c:numRef>
          </c:val>
        </c:ser>
        <c:shape val="box"/>
        <c:axId val="55709696"/>
        <c:axId val="55711232"/>
        <c:axId val="0"/>
      </c:bar3DChart>
      <c:catAx>
        <c:axId val="55709696"/>
        <c:scaling>
          <c:orientation val="minMax"/>
        </c:scaling>
        <c:axPos val="b"/>
        <c:tickLblPos val="nextTo"/>
        <c:crossAx val="55711232"/>
        <c:crosses val="autoZero"/>
        <c:auto val="1"/>
        <c:lblAlgn val="ctr"/>
        <c:lblOffset val="100"/>
      </c:catAx>
      <c:valAx>
        <c:axId val="55711232"/>
        <c:scaling>
          <c:orientation val="minMax"/>
        </c:scaling>
        <c:axPos val="l"/>
        <c:majorGridlines/>
        <c:numFmt formatCode="General" sourceLinked="1"/>
        <c:tickLblPos val="nextTo"/>
        <c:crossAx val="5570969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870C7B-232A-451E-8E6A-78CA5D7D8BAA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9B049C-3955-4115-9446-B8FC70632442}">
      <dgm:prSet phldrT="[Текст]" custT="1"/>
      <dgm:spPr>
        <a:solidFill>
          <a:srgbClr val="5A51CF"/>
        </a:solidFill>
      </dgm:spPr>
      <dgm:t>
        <a:bodyPr/>
        <a:lstStyle/>
        <a:p>
          <a:r>
            <a:rPr lang="ru-RU" sz="2400" dirty="0" smtClean="0"/>
            <a:t>Зоопарк</a:t>
          </a:r>
          <a:endParaRPr lang="ru-RU" sz="2400" dirty="0"/>
        </a:p>
      </dgm:t>
    </dgm:pt>
    <dgm:pt modelId="{A9ABA5D8-E4F2-40A3-BF96-021896CA8112}" type="parTrans" cxnId="{73B4ACE9-AC82-418C-B89D-776421BD7830}">
      <dgm:prSet/>
      <dgm:spPr/>
      <dgm:t>
        <a:bodyPr/>
        <a:lstStyle/>
        <a:p>
          <a:endParaRPr lang="ru-RU"/>
        </a:p>
      </dgm:t>
    </dgm:pt>
    <dgm:pt modelId="{FE4CD0AC-4DF5-45DC-A8C9-58585E986C3D}" type="sibTrans" cxnId="{73B4ACE9-AC82-418C-B89D-776421BD7830}">
      <dgm:prSet/>
      <dgm:spPr>
        <a:solidFill>
          <a:srgbClr val="7030A0"/>
        </a:solidFill>
      </dgm:spPr>
      <dgm:t>
        <a:bodyPr/>
        <a:lstStyle/>
        <a:p>
          <a:endParaRPr lang="ru-RU" dirty="0"/>
        </a:p>
      </dgm:t>
    </dgm:pt>
    <dgm:pt modelId="{9A258095-5119-46F9-82B5-BE7E2B5C6F7E}">
      <dgm:prSet phldrT="[Текст]"/>
      <dgm:spPr>
        <a:solidFill>
          <a:srgbClr val="5A51CF"/>
        </a:solidFill>
      </dgm:spPr>
      <dgm:t>
        <a:bodyPr/>
        <a:lstStyle/>
        <a:p>
          <a:r>
            <a:rPr lang="ru-RU" dirty="0" smtClean="0"/>
            <a:t>Заельцовский  парк</a:t>
          </a:r>
          <a:endParaRPr lang="ru-RU" dirty="0"/>
        </a:p>
      </dgm:t>
    </dgm:pt>
    <dgm:pt modelId="{BD5DB046-C3E4-4939-868B-EFA6B96E7695}" type="parTrans" cxnId="{37675C6E-69F2-4537-81A5-5E3AF99722D7}">
      <dgm:prSet/>
      <dgm:spPr/>
      <dgm:t>
        <a:bodyPr/>
        <a:lstStyle/>
        <a:p>
          <a:endParaRPr lang="ru-RU"/>
        </a:p>
      </dgm:t>
    </dgm:pt>
    <dgm:pt modelId="{D72383CA-C4D8-4CD6-8C06-356AAB00E987}" type="sibTrans" cxnId="{37675C6E-69F2-4537-81A5-5E3AF99722D7}">
      <dgm:prSet/>
      <dgm:spPr>
        <a:solidFill>
          <a:srgbClr val="7030A0"/>
        </a:solidFill>
      </dgm:spPr>
      <dgm:t>
        <a:bodyPr/>
        <a:lstStyle/>
        <a:p>
          <a:endParaRPr lang="ru-RU" dirty="0"/>
        </a:p>
      </dgm:t>
    </dgm:pt>
    <dgm:pt modelId="{10F8A7C1-7C21-4578-9DCE-F2FA559DED5F}">
      <dgm:prSet phldrT="[Текст]"/>
      <dgm:spPr>
        <a:solidFill>
          <a:srgbClr val="5A51CF"/>
        </a:solidFill>
      </dgm:spPr>
      <dgm:t>
        <a:bodyPr/>
        <a:lstStyle/>
        <a:p>
          <a:r>
            <a:rPr lang="ru-RU" dirty="0" smtClean="0"/>
            <a:t>Центральный парк</a:t>
          </a:r>
          <a:endParaRPr lang="ru-RU" dirty="0"/>
        </a:p>
      </dgm:t>
    </dgm:pt>
    <dgm:pt modelId="{1D201C6D-79AD-4F81-ABA6-FB5C3FB92A95}" type="parTrans" cxnId="{1FBC0D7B-B975-423D-A8FB-9C962402EE7D}">
      <dgm:prSet/>
      <dgm:spPr/>
      <dgm:t>
        <a:bodyPr/>
        <a:lstStyle/>
        <a:p>
          <a:endParaRPr lang="ru-RU"/>
        </a:p>
      </dgm:t>
    </dgm:pt>
    <dgm:pt modelId="{E1B4AFD8-72F5-4093-88CB-6449644D03D9}" type="sibTrans" cxnId="{1FBC0D7B-B975-423D-A8FB-9C962402EE7D}">
      <dgm:prSet/>
      <dgm:spPr/>
      <dgm:t>
        <a:bodyPr/>
        <a:lstStyle/>
        <a:p>
          <a:endParaRPr lang="ru-RU"/>
        </a:p>
      </dgm:t>
    </dgm:pt>
    <dgm:pt modelId="{94CEA47F-2696-443B-A97D-DAF48DC7EE2B}" type="pres">
      <dgm:prSet presAssocID="{CE870C7B-232A-451E-8E6A-78CA5D7D8BA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72931F-D7BF-4435-873F-AC52AD27602B}" type="pres">
      <dgm:prSet presAssocID="{D89B049C-3955-4115-9446-B8FC70632442}" presName="composite" presStyleCnt="0"/>
      <dgm:spPr/>
    </dgm:pt>
    <dgm:pt modelId="{66B5B408-79B0-4FF7-870F-962B59D208F1}" type="pres">
      <dgm:prSet presAssocID="{D89B049C-3955-4115-9446-B8FC70632442}" presName="imagSh" presStyleLbl="b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4913847-E8CD-407A-B0D3-DF3950776835}" type="pres">
      <dgm:prSet presAssocID="{D89B049C-3955-4115-9446-B8FC70632442}" presName="tx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9D4810-8EF0-46CF-9206-772B7876CA24}" type="pres">
      <dgm:prSet presAssocID="{FE4CD0AC-4DF5-45DC-A8C9-58585E986C3D}" presName="sibTrans" presStyleLbl="sibTrans2D1" presStyleIdx="0" presStyleCnt="2"/>
      <dgm:spPr/>
      <dgm:t>
        <a:bodyPr/>
        <a:lstStyle/>
        <a:p>
          <a:endParaRPr lang="ru-RU"/>
        </a:p>
      </dgm:t>
    </dgm:pt>
    <dgm:pt modelId="{EEDE6225-48BE-4E23-8C39-24DD6BF844FD}" type="pres">
      <dgm:prSet presAssocID="{FE4CD0AC-4DF5-45DC-A8C9-58585E986C3D}" presName="connTx" presStyleLbl="sibTrans2D1" presStyleIdx="0" presStyleCnt="2"/>
      <dgm:spPr/>
      <dgm:t>
        <a:bodyPr/>
        <a:lstStyle/>
        <a:p>
          <a:endParaRPr lang="ru-RU"/>
        </a:p>
      </dgm:t>
    </dgm:pt>
    <dgm:pt modelId="{46053EF0-09EB-4B59-A147-562869BF5DBF}" type="pres">
      <dgm:prSet presAssocID="{9A258095-5119-46F9-82B5-BE7E2B5C6F7E}" presName="composite" presStyleCnt="0"/>
      <dgm:spPr/>
    </dgm:pt>
    <dgm:pt modelId="{06ABBC9C-A9FE-40DE-A581-6992FAC82F61}" type="pres">
      <dgm:prSet presAssocID="{9A258095-5119-46F9-82B5-BE7E2B5C6F7E}" presName="imagSh" presStyleLbl="bgImgPlace1" presStyleIdx="1" presStyleCnt="3" custLinFactNeighborX="3125" custLinFactNeighborY="498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CBDB8A2-0D59-41AC-BD78-8160786F3CE5}" type="pres">
      <dgm:prSet presAssocID="{9A258095-5119-46F9-82B5-BE7E2B5C6F7E}" presName="tx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10C59E-3EFD-4B54-A34E-85243DB3B091}" type="pres">
      <dgm:prSet presAssocID="{D72383CA-C4D8-4CD6-8C06-356AAB00E987}" presName="sibTrans" presStyleLbl="sibTrans2D1" presStyleIdx="1" presStyleCnt="2"/>
      <dgm:spPr/>
      <dgm:t>
        <a:bodyPr/>
        <a:lstStyle/>
        <a:p>
          <a:endParaRPr lang="ru-RU"/>
        </a:p>
      </dgm:t>
    </dgm:pt>
    <dgm:pt modelId="{7FAADDB4-C6BE-4A2B-A9B8-BDD76E2FDB4D}" type="pres">
      <dgm:prSet presAssocID="{D72383CA-C4D8-4CD6-8C06-356AAB00E987}" presName="connTx" presStyleLbl="sibTrans2D1" presStyleIdx="1" presStyleCnt="2"/>
      <dgm:spPr/>
      <dgm:t>
        <a:bodyPr/>
        <a:lstStyle/>
        <a:p>
          <a:endParaRPr lang="ru-RU"/>
        </a:p>
      </dgm:t>
    </dgm:pt>
    <dgm:pt modelId="{6A09F4B5-21C6-46FF-82C1-84D1BD556BA8}" type="pres">
      <dgm:prSet presAssocID="{10F8A7C1-7C21-4578-9DCE-F2FA559DED5F}" presName="composite" presStyleCnt="0"/>
      <dgm:spPr/>
    </dgm:pt>
    <dgm:pt modelId="{1FC71459-55DF-4DE7-96C4-1D62FD1DF4CF}" type="pres">
      <dgm:prSet presAssocID="{10F8A7C1-7C21-4578-9DCE-F2FA559DED5F}" presName="imagSh" presStyleLbl="b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2C54512-29DB-4DD9-A18A-0995752C5DD0}" type="pres">
      <dgm:prSet presAssocID="{10F8A7C1-7C21-4578-9DCE-F2FA559DED5F}" presName="tx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BC0D7B-B975-423D-A8FB-9C962402EE7D}" srcId="{CE870C7B-232A-451E-8E6A-78CA5D7D8BAA}" destId="{10F8A7C1-7C21-4578-9DCE-F2FA559DED5F}" srcOrd="2" destOrd="0" parTransId="{1D201C6D-79AD-4F81-ABA6-FB5C3FB92A95}" sibTransId="{E1B4AFD8-72F5-4093-88CB-6449644D03D9}"/>
    <dgm:cxn modelId="{73B4ACE9-AC82-418C-B89D-776421BD7830}" srcId="{CE870C7B-232A-451E-8E6A-78CA5D7D8BAA}" destId="{D89B049C-3955-4115-9446-B8FC70632442}" srcOrd="0" destOrd="0" parTransId="{A9ABA5D8-E4F2-40A3-BF96-021896CA8112}" sibTransId="{FE4CD0AC-4DF5-45DC-A8C9-58585E986C3D}"/>
    <dgm:cxn modelId="{D0091D0E-02CF-4408-B0E9-8ABD39EBDD9A}" type="presOf" srcId="{CE870C7B-232A-451E-8E6A-78CA5D7D8BAA}" destId="{94CEA47F-2696-443B-A97D-DAF48DC7EE2B}" srcOrd="0" destOrd="0" presId="urn:microsoft.com/office/officeart/2005/8/layout/hProcess10"/>
    <dgm:cxn modelId="{EE7D7A44-86A0-4101-8A5E-FFD1F3DE2691}" type="presOf" srcId="{D89B049C-3955-4115-9446-B8FC70632442}" destId="{F4913847-E8CD-407A-B0D3-DF3950776835}" srcOrd="0" destOrd="0" presId="urn:microsoft.com/office/officeart/2005/8/layout/hProcess10"/>
    <dgm:cxn modelId="{1A5AF46E-2162-4E08-BFA7-81F71915D3B7}" type="presOf" srcId="{10F8A7C1-7C21-4578-9DCE-F2FA559DED5F}" destId="{32C54512-29DB-4DD9-A18A-0995752C5DD0}" srcOrd="0" destOrd="0" presId="urn:microsoft.com/office/officeart/2005/8/layout/hProcess10"/>
    <dgm:cxn modelId="{3229595C-4003-460C-A63B-FA97A4FE35D7}" type="presOf" srcId="{9A258095-5119-46F9-82B5-BE7E2B5C6F7E}" destId="{ECBDB8A2-0D59-41AC-BD78-8160786F3CE5}" srcOrd="0" destOrd="0" presId="urn:microsoft.com/office/officeart/2005/8/layout/hProcess10"/>
    <dgm:cxn modelId="{585C6C8C-6F7C-4951-A65C-EBE0CDE90BA1}" type="presOf" srcId="{D72383CA-C4D8-4CD6-8C06-356AAB00E987}" destId="{7FAADDB4-C6BE-4A2B-A9B8-BDD76E2FDB4D}" srcOrd="1" destOrd="0" presId="urn:microsoft.com/office/officeart/2005/8/layout/hProcess10"/>
    <dgm:cxn modelId="{B0E666F3-FAB5-4FA8-8369-053BCABF69BF}" type="presOf" srcId="{FE4CD0AC-4DF5-45DC-A8C9-58585E986C3D}" destId="{EEDE6225-48BE-4E23-8C39-24DD6BF844FD}" srcOrd="1" destOrd="0" presId="urn:microsoft.com/office/officeart/2005/8/layout/hProcess10"/>
    <dgm:cxn modelId="{2E725233-9AFA-4446-9892-F0F728CF7A94}" type="presOf" srcId="{D72383CA-C4D8-4CD6-8C06-356AAB00E987}" destId="{4510C59E-3EFD-4B54-A34E-85243DB3B091}" srcOrd="0" destOrd="0" presId="urn:microsoft.com/office/officeart/2005/8/layout/hProcess10"/>
    <dgm:cxn modelId="{37675C6E-69F2-4537-81A5-5E3AF99722D7}" srcId="{CE870C7B-232A-451E-8E6A-78CA5D7D8BAA}" destId="{9A258095-5119-46F9-82B5-BE7E2B5C6F7E}" srcOrd="1" destOrd="0" parTransId="{BD5DB046-C3E4-4939-868B-EFA6B96E7695}" sibTransId="{D72383CA-C4D8-4CD6-8C06-356AAB00E987}"/>
    <dgm:cxn modelId="{A8440188-3021-4401-A581-C54D8520CCA7}" type="presOf" srcId="{FE4CD0AC-4DF5-45DC-A8C9-58585E986C3D}" destId="{459D4810-8EF0-46CF-9206-772B7876CA24}" srcOrd="0" destOrd="0" presId="urn:microsoft.com/office/officeart/2005/8/layout/hProcess10"/>
    <dgm:cxn modelId="{9BCB2EB5-32E0-41BB-930A-A768C0400371}" type="presParOf" srcId="{94CEA47F-2696-443B-A97D-DAF48DC7EE2B}" destId="{DD72931F-D7BF-4435-873F-AC52AD27602B}" srcOrd="0" destOrd="0" presId="urn:microsoft.com/office/officeart/2005/8/layout/hProcess10"/>
    <dgm:cxn modelId="{9B49FD19-4B3D-4D6B-B4CF-B61A2070CB61}" type="presParOf" srcId="{DD72931F-D7BF-4435-873F-AC52AD27602B}" destId="{66B5B408-79B0-4FF7-870F-962B59D208F1}" srcOrd="0" destOrd="0" presId="urn:microsoft.com/office/officeart/2005/8/layout/hProcess10"/>
    <dgm:cxn modelId="{3A48F01A-A1DA-4587-8859-C98EF5C66CE7}" type="presParOf" srcId="{DD72931F-D7BF-4435-873F-AC52AD27602B}" destId="{F4913847-E8CD-407A-B0D3-DF3950776835}" srcOrd="1" destOrd="0" presId="urn:microsoft.com/office/officeart/2005/8/layout/hProcess10"/>
    <dgm:cxn modelId="{E890B56D-CCDB-4D1E-832F-118DA80F40B7}" type="presParOf" srcId="{94CEA47F-2696-443B-A97D-DAF48DC7EE2B}" destId="{459D4810-8EF0-46CF-9206-772B7876CA24}" srcOrd="1" destOrd="0" presId="urn:microsoft.com/office/officeart/2005/8/layout/hProcess10"/>
    <dgm:cxn modelId="{18FAD8BB-D079-402C-AAE0-32ED25E723AD}" type="presParOf" srcId="{459D4810-8EF0-46CF-9206-772B7876CA24}" destId="{EEDE6225-48BE-4E23-8C39-24DD6BF844FD}" srcOrd="0" destOrd="0" presId="urn:microsoft.com/office/officeart/2005/8/layout/hProcess10"/>
    <dgm:cxn modelId="{9E6047DE-7804-4A1A-BD81-AABDC65F6194}" type="presParOf" srcId="{94CEA47F-2696-443B-A97D-DAF48DC7EE2B}" destId="{46053EF0-09EB-4B59-A147-562869BF5DBF}" srcOrd="2" destOrd="0" presId="urn:microsoft.com/office/officeart/2005/8/layout/hProcess10"/>
    <dgm:cxn modelId="{07A5586A-47C5-4172-B85A-AE1A7A07FEE2}" type="presParOf" srcId="{46053EF0-09EB-4B59-A147-562869BF5DBF}" destId="{06ABBC9C-A9FE-40DE-A581-6992FAC82F61}" srcOrd="0" destOrd="0" presId="urn:microsoft.com/office/officeart/2005/8/layout/hProcess10"/>
    <dgm:cxn modelId="{3BD0B8D7-E63A-415B-8FC8-38BF19BE98F3}" type="presParOf" srcId="{46053EF0-09EB-4B59-A147-562869BF5DBF}" destId="{ECBDB8A2-0D59-41AC-BD78-8160786F3CE5}" srcOrd="1" destOrd="0" presId="urn:microsoft.com/office/officeart/2005/8/layout/hProcess10"/>
    <dgm:cxn modelId="{160674C8-8771-46F2-8DF2-31963F0514AC}" type="presParOf" srcId="{94CEA47F-2696-443B-A97D-DAF48DC7EE2B}" destId="{4510C59E-3EFD-4B54-A34E-85243DB3B091}" srcOrd="3" destOrd="0" presId="urn:microsoft.com/office/officeart/2005/8/layout/hProcess10"/>
    <dgm:cxn modelId="{9DC301D9-31A6-41AA-AD20-1A22DEF2B5D5}" type="presParOf" srcId="{4510C59E-3EFD-4B54-A34E-85243DB3B091}" destId="{7FAADDB4-C6BE-4A2B-A9B8-BDD76E2FDB4D}" srcOrd="0" destOrd="0" presId="urn:microsoft.com/office/officeart/2005/8/layout/hProcess10"/>
    <dgm:cxn modelId="{5CC48D3D-2A43-4A5D-A33A-911097052C2C}" type="presParOf" srcId="{94CEA47F-2696-443B-A97D-DAF48DC7EE2B}" destId="{6A09F4B5-21C6-46FF-82C1-84D1BD556BA8}" srcOrd="4" destOrd="0" presId="urn:microsoft.com/office/officeart/2005/8/layout/hProcess10"/>
    <dgm:cxn modelId="{8177FCA7-317C-4B43-AA51-0335256E0A96}" type="presParOf" srcId="{6A09F4B5-21C6-46FF-82C1-84D1BD556BA8}" destId="{1FC71459-55DF-4DE7-96C4-1D62FD1DF4CF}" srcOrd="0" destOrd="0" presId="urn:microsoft.com/office/officeart/2005/8/layout/hProcess10"/>
    <dgm:cxn modelId="{C3891F5F-B70C-4332-9204-096B64AF8A61}" type="presParOf" srcId="{6A09F4B5-21C6-46FF-82C1-84D1BD556BA8}" destId="{32C54512-29DB-4DD9-A18A-0995752C5DD0}" srcOrd="1" destOrd="0" presId="urn:microsoft.com/office/officeart/2005/8/layout/hProcess10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3"/>
            <a:ext cx="7772400" cy="2071701"/>
          </a:xfrm>
        </p:spPr>
        <p:txBody>
          <a:bodyPr>
            <a:normAutofit/>
          </a:bodyPr>
          <a:lstStyle/>
          <a:p>
            <a:r>
              <a:rPr lang="ru-RU" sz="8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Путешествие</a:t>
            </a:r>
            <a:endParaRPr lang="ru-RU" sz="8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Выполняли: Андрющенко Максим. Рязанова Софья, Цыганенко Алексей, Реудова Ирина,  Корпалёв Артур, Кухаренко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Михаил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Знаки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071942"/>
            <a:ext cx="2868721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876"/>
            <a:ext cx="2606066" cy="2947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285860"/>
            <a:ext cx="256952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3857628"/>
            <a:ext cx="2148670" cy="244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4071942"/>
            <a:ext cx="305258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40" y="1214423"/>
            <a:ext cx="289900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5074" y="1142984"/>
            <a:ext cx="2590804" cy="261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Бюджет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500066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Спасибо за внимание! 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Выберите 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нашу компанию!</a:t>
            </a:r>
            <a:endParaRPr lang="ru-RU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опрос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14414" y="1384650"/>
          <a:ext cx="6572329" cy="165191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653050"/>
                <a:gridCol w="1145608"/>
                <a:gridCol w="964772"/>
                <a:gridCol w="1808899"/>
              </a:tblGrid>
              <a:tr h="61559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/>
                        <a:t>Зоопарк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11</a:t>
                      </a:r>
                      <a:endParaRPr lang="ru-RU" sz="2800" dirty="0"/>
                    </a:p>
                  </a:txBody>
                  <a:tcPr/>
                </a:tc>
              </a:tr>
              <a:tr h="49611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/>
                        <a:t>Заельцовский парк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4</a:t>
                      </a:r>
                      <a:endParaRPr lang="ru-RU" sz="2800" dirty="0"/>
                    </a:p>
                  </a:txBody>
                  <a:tcPr/>
                </a:tc>
              </a:tr>
              <a:tr h="496117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/>
                        <a:t>Сосновый бор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4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1214414" y="3214686"/>
          <a:ext cx="6786610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Марка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28596" y="1285860"/>
            <a:ext cx="8429683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Визитка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71472" y="1428736"/>
            <a:ext cx="778674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Наш маршрут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Расскажем немного о том что мы посетим</a:t>
            </a:r>
            <a:endParaRPr lang="ru-RU" sz="3600" dirty="0">
              <a:solidFill>
                <a:schemeClr val="accent6">
                  <a:lumMod val="40000"/>
                  <a:lumOff val="6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357562"/>
            <a:ext cx="3566405" cy="3143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500174"/>
            <a:ext cx="2857500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3786190"/>
            <a:ext cx="3005028" cy="23574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Новосибирский зоопарк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     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Новосибирский зоопарк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 — один из крупнейших зоопарков  в России.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  В начале 1935 года зоосад состоял из одного живого уголка.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  К 1937 году усилиями работников и детей был приспособлен под зоосад бывший сад «Альгамбра». К 1937 году в зоосаде содержалось 50 видов птиц и 35 видов зверей.  Летом 2004 года в зоопарке появились на свет необычные детёныши — результат скрещивания тигрицы и льва. Такой гибрид носит название лигр. </a:t>
            </a:r>
          </a:p>
          <a:p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Заельцовский парк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</a:rPr>
              <a:t>     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Парк культуры и отдыха "Заельцовский" - один из старейших парков города.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 19 сентября 1930 г. был заключен договор с Московским отделением Всесоюзного Научно-Архитектурного Общества по организации по проведению Всесоюзного открытого конкурса на составление проекта парка. </a:t>
            </a:r>
          </a:p>
          <a:p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Центральный парк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Центральный парк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— крупный парк в центре Новосибирска и самый старый парк города.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 Парк был основан в 1925 году на месте закрытого кладбища.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  В 1952 году на территории парка открылся планетарий, а в 1959 году Новосибирский театр музыкальной комедии.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 30 октября 1961 года имя Сталина было убрано и парк стал называться «Парк культуры и отдыха».</a:t>
            </a:r>
          </a:p>
          <a:p>
            <a:pPr>
              <a:buNone/>
            </a:pP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129</Words>
  <PresentationFormat>Экран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Путешествие</vt:lpstr>
      <vt:lpstr>опрос</vt:lpstr>
      <vt:lpstr>Марка</vt:lpstr>
      <vt:lpstr>Визитка</vt:lpstr>
      <vt:lpstr>Наш маршрут</vt:lpstr>
      <vt:lpstr>Расскажем немного о том что мы посетим</vt:lpstr>
      <vt:lpstr>Новосибирский зоопарк</vt:lpstr>
      <vt:lpstr>Заельцовский парк</vt:lpstr>
      <vt:lpstr>Центральный парк</vt:lpstr>
      <vt:lpstr>Знаки</vt:lpstr>
      <vt:lpstr>Бюджет</vt:lpstr>
      <vt:lpstr>Спасибо за внимание!  Выберите нашу компанию!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Teacher</cp:lastModifiedBy>
  <cp:revision>24</cp:revision>
  <dcterms:modified xsi:type="dcterms:W3CDTF">2012-05-29T08:13:41Z</dcterms:modified>
</cp:coreProperties>
</file>