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A8D0-A3A5-450B-A5F3-28D200F6154B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9288-5084-45A1-B3D3-25463EE0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Мои рисунки\древние книги\i_2002arhiv11_1.jpg"/>
          <p:cNvPicPr>
            <a:picLocks noChangeAspect="1" noChangeArrowheads="1"/>
          </p:cNvPicPr>
          <p:nvPr/>
        </p:nvPicPr>
        <p:blipFill>
          <a:blip r:embed="rId2"/>
          <a:srcRect t="16901" r="4072"/>
          <a:stretch>
            <a:fillRect/>
          </a:stretch>
        </p:blipFill>
        <p:spPr bwMode="auto">
          <a:xfrm>
            <a:off x="0" y="1626751"/>
            <a:ext cx="4489870" cy="52312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Откуда книга к нам 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          пришла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714752"/>
            <a:ext cx="4500562" cy="153828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Библиотечный урок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Дням славянской письменности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Мои документы\Мои рисунки\cyrille_et_meth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762500" cy="635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71546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Святые Кирилл и Мефодий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\Мои документы\Мои рисунки\Gat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200400" cy="3740150"/>
          </a:xfrm>
          <a:prstGeom prst="rect">
            <a:avLst/>
          </a:prstGeom>
          <a:noFill/>
        </p:spPr>
      </p:pic>
      <p:pic>
        <p:nvPicPr>
          <p:cNvPr id="3075" name="Picture 3" descr="C:\Documents and Settings\BIBLIO\Мои документы\Мои рисунки\s6254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032" y="1285836"/>
            <a:ext cx="5019968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0"/>
            <a:ext cx="5000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Кириллица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\Мои документы\Мои рисунки\tmp72B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37" y="1357298"/>
            <a:ext cx="9167837" cy="5500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Глиняная книга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\Мои документы\Мои рисунки\papiru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665200" cy="2214578"/>
          </a:xfrm>
          <a:prstGeom prst="rect">
            <a:avLst/>
          </a:prstGeom>
          <a:noFill/>
        </p:spPr>
      </p:pic>
      <p:pic>
        <p:nvPicPr>
          <p:cNvPr id="5123" name="Picture 3" descr="C:\Documents and Settings\BIBLIO\Мои документы\Мои рисунки\01_clip_image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9215" y="2714621"/>
            <a:ext cx="5034785" cy="4143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876"/>
            <a:ext cx="3357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Книга - свиток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6895">
            <a:off x="278642" y="383670"/>
            <a:ext cx="4786314" cy="3660123"/>
          </a:xfrm>
          <a:prstGeom prst="rect">
            <a:avLst/>
          </a:prstGeom>
          <a:noFill/>
        </p:spPr>
      </p:pic>
      <p:pic>
        <p:nvPicPr>
          <p:cNvPr id="6147" name="Picture 3" descr="C:\Documents and Settings\BIBLIO\Мои документы\Мои рисунки\7219.jpg"/>
          <p:cNvPicPr>
            <a:picLocks noChangeAspect="1" noChangeArrowheads="1"/>
          </p:cNvPicPr>
          <p:nvPr/>
        </p:nvPicPr>
        <p:blipFill>
          <a:blip r:embed="rId3"/>
          <a:srcRect t="10123" r="6287" b="14298"/>
          <a:stretch>
            <a:fillRect/>
          </a:stretch>
        </p:blipFill>
        <p:spPr bwMode="auto">
          <a:xfrm>
            <a:off x="4786282" y="3643314"/>
            <a:ext cx="4357718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00570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Пергаментные книги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\Мои документы\Мои рисунки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85207" cy="3786190"/>
          </a:xfrm>
          <a:prstGeom prst="rect">
            <a:avLst/>
          </a:prstGeom>
          <a:noFill/>
        </p:spPr>
      </p:pic>
      <p:pic>
        <p:nvPicPr>
          <p:cNvPr id="8195" name="Picture 3" descr="C:\Documents and Settings\BIBLIO\Мои документы\Мои рисунки\i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7"/>
            <a:ext cx="4286248" cy="4240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Береста и инструменты для письма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\Мои документы\Мои рисунки\berest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3124200"/>
          </a:xfrm>
          <a:prstGeom prst="rect">
            <a:avLst/>
          </a:prstGeom>
          <a:noFill/>
        </p:spPr>
      </p:pic>
      <p:pic>
        <p:nvPicPr>
          <p:cNvPr id="7171" name="Picture 3" descr="C:\Documents and Settings\BIBLIO\Мои документы\Мои рисунки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486" y="2976544"/>
            <a:ext cx="5173514" cy="3881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3857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Берестяные грамоты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Мои рисунки\pis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2093" cy="59954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93467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Восковая дощечка (цера)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Мои документы\Мои рисунки\ta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-5324"/>
            <a:ext cx="7138264" cy="686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BIBLIO\Мои документы\Мои рисунки\800px-Wachstafel_r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20000" cy="4210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720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«Восковая» книга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( современная реконструкция)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Мои рисунк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957"/>
            <a:ext cx="4443428" cy="683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283" t="15497" r="58002" b="43617"/>
          <a:stretch>
            <a:fillRect/>
          </a:stretch>
        </p:blipFill>
        <p:spPr bwMode="auto">
          <a:xfrm>
            <a:off x="1857356" y="0"/>
            <a:ext cx="4572032" cy="67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Мои документы\Мои рисунки\2b6660ba9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28604"/>
            <a:ext cx="9144000" cy="620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283" t="16613" r="58215" b="47003"/>
          <a:stretch>
            <a:fillRect/>
          </a:stretch>
        </p:blipFill>
        <p:spPr bwMode="auto">
          <a:xfrm>
            <a:off x="1357317" y="0"/>
            <a:ext cx="68579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283" t="18004" r="58296" b="52462"/>
          <a:stretch>
            <a:fillRect/>
          </a:stretch>
        </p:blipFill>
        <p:spPr bwMode="auto">
          <a:xfrm>
            <a:off x="1000100" y="-26"/>
            <a:ext cx="6858016" cy="68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355" t="15497" r="57787" b="28253"/>
          <a:stretch>
            <a:fillRect/>
          </a:stretch>
        </p:blipFill>
        <p:spPr bwMode="auto">
          <a:xfrm>
            <a:off x="1285852" y="0"/>
            <a:ext cx="5796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\Мои документы\Мои рисунки\imag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26320"/>
            <a:ext cx="4412289" cy="6884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42860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Папирус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Мои рисунки\picture1.jpg"/>
          <p:cNvPicPr>
            <a:picLocks noChangeAspect="1" noChangeArrowheads="1"/>
          </p:cNvPicPr>
          <p:nvPr/>
        </p:nvPicPr>
        <p:blipFill>
          <a:blip r:embed="rId2"/>
          <a:srcRect l="20122" t="7147" r="20122" b="13206"/>
          <a:stretch>
            <a:fillRect/>
          </a:stretch>
        </p:blipFill>
        <p:spPr bwMode="auto">
          <a:xfrm>
            <a:off x="428596" y="285728"/>
            <a:ext cx="3357586" cy="3357586"/>
          </a:xfrm>
          <a:prstGeom prst="rect">
            <a:avLst/>
          </a:prstGeom>
          <a:noFill/>
        </p:spPr>
      </p:pic>
      <p:pic>
        <p:nvPicPr>
          <p:cNvPr id="1027" name="Picture 3" descr="C:\Documents and Settings\BIBLIO\Мои документы\Мои рисунки\vellum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2957526" cy="62100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442913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Пергамент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\Мои документы\Мои рисунки\ШУМЕРСКАЯ ГЛИНЯНАЯ КЛИНОПИСНАЯ ТАБЛИ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09"/>
            <a:ext cx="5448328" cy="6851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57148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Шумерская глиняная клинописная табличка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Откуда книга к нам           пришла?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Biblio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книга к нам пришла?</dc:title>
  <dc:creator>Galina</dc:creator>
  <cp:lastModifiedBy>Galina</cp:lastModifiedBy>
  <cp:revision>14</cp:revision>
  <dcterms:created xsi:type="dcterms:W3CDTF">2010-03-05T08:25:25Z</dcterms:created>
  <dcterms:modified xsi:type="dcterms:W3CDTF">2010-03-09T05:28:53Z</dcterms:modified>
</cp:coreProperties>
</file>