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14"/>
  </p:notes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5" r:id="rId9"/>
    <p:sldId id="266" r:id="rId10"/>
    <p:sldId id="267" r:id="rId11"/>
    <p:sldId id="269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67478-5191-4AA7-BF47-2710B125F3F6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806CD-D90C-4880-82D1-D06907F89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690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486DE9E-485E-42F7-BB00-FE94B98EED45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ABB257B-70CC-42DA-AA2D-35924DB6F8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DE9E-485E-42F7-BB00-FE94B98EED45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257B-70CC-42DA-AA2D-35924DB6F8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DE9E-485E-42F7-BB00-FE94B98EED45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257B-70CC-42DA-AA2D-35924DB6F8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DE9E-485E-42F7-BB00-FE94B98EED45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257B-70CC-42DA-AA2D-35924DB6F8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DE9E-485E-42F7-BB00-FE94B98EED45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257B-70CC-42DA-AA2D-35924DB6F8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DE9E-485E-42F7-BB00-FE94B98EED45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257B-70CC-42DA-AA2D-35924DB6F8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86DE9E-485E-42F7-BB00-FE94B98EED45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BB257B-70CC-42DA-AA2D-35924DB6F82B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486DE9E-485E-42F7-BB00-FE94B98EED45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ABB257B-70CC-42DA-AA2D-35924DB6F8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DE9E-485E-42F7-BB00-FE94B98EED45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257B-70CC-42DA-AA2D-35924DB6F8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DE9E-485E-42F7-BB00-FE94B98EED45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257B-70CC-42DA-AA2D-35924DB6F8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DE9E-485E-42F7-BB00-FE94B98EED45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257B-70CC-42DA-AA2D-35924DB6F8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486DE9E-485E-42F7-BB00-FE94B98EED45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ABB257B-70CC-42DA-AA2D-35924DB6F82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znayuvse.ru/kompyuter-i-internet/biografiya-stiva-dzhobs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«Компьютер-помощник»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Зачем людям разных профессий нужен компьютер</a:t>
            </a:r>
          </a:p>
          <a:p>
            <a:r>
              <a:rPr lang="ru-RU" dirty="0" smtClean="0"/>
              <a:t>Выполняли: Сидорова Алёна , Хлебникова Алина и  Былина Соня. Школа № </a:t>
            </a:r>
            <a:r>
              <a:rPr lang="ru-RU" dirty="0" smtClean="0"/>
              <a:t>63</a:t>
            </a:r>
          </a:p>
          <a:p>
            <a:endParaRPr lang="ru-RU" dirty="0" smtClean="0"/>
          </a:p>
          <a:p>
            <a:r>
              <a:rPr lang="ru-RU" dirty="0" smtClean="0"/>
              <a:t>Цель проекта: узнать, как используются компьютеры в различных профессиях.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5151943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считали люди до и после компьютера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До:                                                    После:</a:t>
            </a:r>
            <a:endParaRPr lang="ru-RU" dirty="0"/>
          </a:p>
        </p:txBody>
      </p:sp>
      <p:pic>
        <p:nvPicPr>
          <p:cNvPr id="2050" name="Picture 2" descr="C:\Users\Учитель\AppData\Local\Microsoft\Windows\Temporary Internet Files\Content.IE5\W6AT128R\MC9003120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1" y="3429000"/>
            <a:ext cx="2235993" cy="199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190874"/>
            <a:ext cx="1606848" cy="2295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9064310"/>
      </p:ext>
    </p:extLst>
  </p:cSld>
  <p:clrMapOvr>
    <a:masterClrMapping/>
  </p:clrMapOvr>
  <p:transition spd="slow" advClick="0" advTm="3000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Компьютер  безусловно  облегчил жизнь людей. С помощью  него  им стало проще работать , учиться. В дальнейшем мы бы хотели сделать более усовершенствованный  компьютер.</a:t>
            </a:r>
            <a:endParaRPr lang="ru-RU" dirty="0"/>
          </a:p>
        </p:txBody>
      </p:sp>
      <p:pic>
        <p:nvPicPr>
          <p:cNvPr id="614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497196"/>
            <a:ext cx="2160240" cy="2205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742606"/>
      </p:ext>
    </p:extLst>
  </p:cSld>
  <p:clrMapOvr>
    <a:masterClrMapping/>
  </p:clrMapOvr>
  <p:transition spd="slow" advTm="5000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281371">
            <a:off x="467544" y="2996952"/>
            <a:ext cx="8280920" cy="1224136"/>
          </a:xfrm>
        </p:spPr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pic>
        <p:nvPicPr>
          <p:cNvPr id="3074" name="Picture 2" descr="C:\Users\Учитель\AppData\Local\Microsoft\Windows\Temporary Internet Files\Content.IE5\HSDI4X0I\MC900442038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2688">
            <a:off x="3643001" y="4040199"/>
            <a:ext cx="15208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657111"/>
      </p:ext>
    </p:extLst>
  </p:cSld>
  <p:clrMapOvr>
    <a:masterClrMapping/>
  </p:clrMapOvr>
  <p:transition spd="med" advClick="0" advTm="3000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066800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  Первый компьютер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Компьютер</a:t>
            </a:r>
            <a:r>
              <a:rPr lang="ru-RU" dirty="0"/>
              <a:t> - истинное чудо техники, созданное руками человека! Сегодня уже мало кто представляет свою жизнь без этого полезного прибора. А у современных школьников просто в голове не укладывается, что когда-то их родители прекрасно обходились без компьютера и абсолютно не переживали из-за отсутствия ПК в их доме</a:t>
            </a:r>
            <a:r>
              <a:rPr lang="ru-RU" dirty="0" smtClean="0"/>
              <a:t>.</a:t>
            </a:r>
            <a:r>
              <a:rPr lang="ru-RU" dirty="0"/>
              <a:t>  </a:t>
            </a:r>
            <a:r>
              <a:rPr lang="ru-RU" b="1" dirty="0"/>
              <a:t>П</a:t>
            </a:r>
            <a:r>
              <a:rPr lang="ru-RU" b="1" dirty="0" smtClean="0"/>
              <a:t>ервый </a:t>
            </a:r>
            <a:r>
              <a:rPr lang="ru-RU" b="1" dirty="0"/>
              <a:t>компьютер был создан</a:t>
            </a:r>
            <a:r>
              <a:rPr lang="ru-RU" dirty="0"/>
              <a:t> не так уж давно, и совсем не был похож на современные модели. В феврале 1946 года мир облетело сенсационное известие о том, что в США построили первый в мире электронный компьютер, получивший название ENIAC. Строительство чудо-машины обошлось создателям в кругленькую сумму - в полмиллиона долларов. Оборудование для компьютера монтировали в течение 3 лет. Гигантские размеры первой электронно-вычислительной машины поразили бы воображение любого из нас: электронный цифровой интегратор и компьютер весил 28 тонн! 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2857500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9674152"/>
      </p:ext>
    </p:extLst>
  </p:cSld>
  <p:clrMapOvr>
    <a:masterClrMapping/>
  </p:clrMapOvr>
  <p:transition spd="slow" advClick="0" advTm="10000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6800"/>
          </a:xfrm>
        </p:spPr>
        <p:txBody>
          <a:bodyPr>
            <a:normAutofit/>
          </a:bodyPr>
          <a:lstStyle/>
          <a:p>
            <a:r>
              <a:rPr lang="ru-RU" dirty="0" smtClean="0"/>
              <a:t>  Создатели первых компьютеров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32511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 Все компьютеры, которые были созданы до ENIAC, считались лишь его подобием и входили в число пробных версий. Единственным устройством из всех прародителей современного компьютера, которое позволяло производить вычисления автоматически, стало аналитическое устройство, созданное астрономом </a:t>
            </a:r>
            <a:r>
              <a:rPr lang="ru-RU" b="1" dirty="0"/>
              <a:t>Чарльзом Бэббиджем</a:t>
            </a:r>
            <a:r>
              <a:rPr lang="ru-RU" dirty="0"/>
              <a:t>. Прибор состоял из 50 000 деталей и приводился в действие с помощью энергии пара, без вмешательства людей. Данная аналитическая машина могла выполнять конкретную программу и записывала ее результаты на прямоугольные картонные карточки. Однако, аналитическому устройству Бэббиджа не было суждено увидеть мир при жизни своего создателя.  </a:t>
            </a:r>
          </a:p>
          <a:p>
            <a:r>
              <a:rPr lang="ru-RU" dirty="0"/>
              <a:t>В 20 веке наибольшее влияние на создание ПК оказали также </a:t>
            </a:r>
            <a:r>
              <a:rPr lang="ru-RU" dirty="0">
                <a:hlinkClick r:id="rId2"/>
              </a:rPr>
              <a:t>Стив Джобс</a:t>
            </a:r>
            <a:r>
              <a:rPr lang="ru-RU" dirty="0"/>
              <a:t> и Билл Гейтс.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2626" y="4844761"/>
            <a:ext cx="2232248" cy="2013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1481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Зачем в аптеке компьютер?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204864"/>
            <a:ext cx="7680960" cy="232600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Компьютеры, безусловно, облегчают </a:t>
            </a:r>
            <a:r>
              <a:rPr lang="ru-RU" dirty="0" smtClean="0"/>
              <a:t>их </a:t>
            </a:r>
            <a:r>
              <a:rPr lang="ru-RU" dirty="0"/>
              <a:t>жизнь, особенно, когда речь идет о работе с большим количеством информации. А поскольку с каждым годом объем ее увеличивается, без этого помощника нам не обойтись. Появление компьютера в аптечном </a:t>
            </a:r>
            <a:r>
              <a:rPr lang="ru-RU" dirty="0" smtClean="0"/>
              <a:t>пункте– </a:t>
            </a:r>
            <a:r>
              <a:rPr lang="ru-RU" dirty="0"/>
              <a:t>это определенный этап в развитии предприятия.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8" y="4437112"/>
            <a:ext cx="2592287" cy="2329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4124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7000">
        <p14:ripple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он помогает кассиру-аптекарю.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Работа продавца-кассира идет следующим образом: он выбивает чек на кассе, которая подключена к компьютеру, с нее передается информация о продажах. В свою очередь с компьютера на кассовый аппарат поступает информация о наличии (отсутствии) товара.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013176"/>
            <a:ext cx="1944216" cy="1700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8474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7000">
        <p14:flythrough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Зачем бухгалтеру нужен компьютер?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88841"/>
            <a:ext cx="6768752" cy="324036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настоящее </a:t>
            </a:r>
            <a:r>
              <a:rPr lang="ru-RU" dirty="0"/>
              <a:t>время уже трудно представить себе работу бухгалтера без использования компьютера и специализированной программы. Компьютер взял на себя выполнение всех арифметических операций, облегчил работу с первичными документами, максимально приблизив их электронный вид к привычным бумажным носителям, взял на себя составление отчетов и, наконец, позволил организовать работу нескольких пользователей при решении </a:t>
            </a:r>
            <a:r>
              <a:rPr lang="ru-RU" dirty="0" smtClean="0"/>
              <a:t>одной разработки</a:t>
            </a:r>
            <a:r>
              <a:rPr lang="ru-RU" dirty="0"/>
              <a:t>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509120"/>
            <a:ext cx="3131840" cy="234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1246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7000">
        <p14:doors dir="vert"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бы было без компьютера?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Без компьютера  жизнь стала бы совсем другой. </a:t>
            </a:r>
            <a:r>
              <a:rPr lang="ru-RU" dirty="0"/>
              <a:t>С</a:t>
            </a:r>
            <a:r>
              <a:rPr lang="ru-RU" dirty="0" smtClean="0"/>
              <a:t>просить</a:t>
            </a:r>
            <a:r>
              <a:rPr lang="ru-RU" dirty="0"/>
              <a:t>, как дела у друга, живущего на другом континенте, пришлось бы взять листок бумаги, ручку, написать письмо, вложить его в конверт, наклеить марку, опустить письмо в ближайший почтовый ящик и ждать ответа. Письмо сначала попадет в ближайшее отделение почты, где ему придется ждать отправки. Потом, уже в городе адресата почтальон отнесет послание домой к адресату. Друг прочитает письмо, возьмет ручку, бумагу, напишет ответ: «Хорошо, у тебя как дела?», вложит его в конверт и, если не забудет, опустит в почтовый ящик. За то время, пока придет ответ, обстоятельства могут несколько раз измениться, как у отправителя письма, так и у адресата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При помощи компьютеров</a:t>
            </a:r>
            <a:r>
              <a:rPr lang="ru-RU" dirty="0"/>
              <a:t> эта переписка заняла бы не более одной минуты, достаточно просто </a:t>
            </a:r>
            <a:r>
              <a:rPr lang="ru-RU" dirty="0" smtClean="0"/>
              <a:t>подключить Интернет.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23729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9000">
        <p14:ferris dir="l"/>
      </p:transition>
    </mc:Choice>
    <mc:Fallback>
      <p:transition spd="slow" advClick="0" advTm="9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Мы  взяли интервью у представителя профессии ПРОДАВЕЦ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          Вопросы к нашему интервью:                     </a:t>
            </a:r>
          </a:p>
          <a:p>
            <a:pPr marL="109728" indent="0">
              <a:buNone/>
            </a:pPr>
            <a:r>
              <a:rPr lang="ru-RU" dirty="0" smtClean="0"/>
              <a:t>1)Как вам в работе помогает компьютер?</a:t>
            </a:r>
          </a:p>
          <a:p>
            <a:pPr marL="109728" indent="0">
              <a:buNone/>
            </a:pPr>
            <a:r>
              <a:rPr lang="ru-RU" dirty="0" smtClean="0"/>
              <a:t>2)Как бы вы обходились без компьютера?</a:t>
            </a:r>
          </a:p>
          <a:p>
            <a:pPr marL="109728" indent="0">
              <a:buNone/>
            </a:pPr>
            <a:r>
              <a:rPr lang="ru-RU" dirty="0" smtClean="0"/>
              <a:t>3)С появлением компьютера вам стало проще работать?</a:t>
            </a:r>
          </a:p>
          <a:p>
            <a:pPr marL="109728" indent="0">
              <a:buNone/>
            </a:pPr>
            <a:endParaRPr lang="ru-RU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293096"/>
            <a:ext cx="1656184" cy="2388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5372443"/>
      </p:ext>
    </p:extLst>
  </p:cSld>
  <p:clrMapOvr>
    <a:masterClrMapping/>
  </p:clrMapOvr>
  <p:transition spd="slow" advClick="0" advTm="7000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Вот как он ответил нам на 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84576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ru-RU" dirty="0"/>
              <a:t>-</a:t>
            </a:r>
            <a:r>
              <a:rPr lang="ru-RU" dirty="0" smtClean="0"/>
              <a:t>Как </a:t>
            </a:r>
            <a:r>
              <a:rPr lang="ru-RU" dirty="0"/>
              <a:t>вам в работе помогает компьютер</a:t>
            </a:r>
            <a:r>
              <a:rPr lang="ru-RU" dirty="0" smtClean="0"/>
              <a:t>?</a:t>
            </a:r>
          </a:p>
          <a:p>
            <a:pPr marL="109728" indent="0">
              <a:buNone/>
            </a:pPr>
            <a:r>
              <a:rPr lang="ru-RU" dirty="0" smtClean="0"/>
              <a:t>-Компьютер помогает нам пробивать чеки, узнавать, есть ли нужный товар покупателю.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-</a:t>
            </a:r>
            <a:r>
              <a:rPr lang="ru-RU" dirty="0" smtClean="0"/>
              <a:t>Как </a:t>
            </a:r>
            <a:r>
              <a:rPr lang="ru-RU" dirty="0"/>
              <a:t>бы вы обходились без компьютера</a:t>
            </a:r>
            <a:r>
              <a:rPr lang="ru-RU" dirty="0" smtClean="0"/>
              <a:t>?</a:t>
            </a:r>
          </a:p>
          <a:p>
            <a:pPr marL="109728" indent="0">
              <a:buNone/>
            </a:pPr>
            <a:r>
              <a:rPr lang="ru-RU" dirty="0" smtClean="0"/>
              <a:t>-Даже не  знаю! Ведь компьютер главный работник в магазине. Большое спасибо тем, кто его создал.</a:t>
            </a:r>
          </a:p>
          <a:p>
            <a:pPr marL="109728" indent="0">
              <a:buNone/>
            </a:pPr>
            <a:r>
              <a:rPr lang="ru-RU" dirty="0" smtClean="0"/>
              <a:t>-С </a:t>
            </a:r>
            <a:r>
              <a:rPr lang="ru-RU" dirty="0"/>
              <a:t>появлением компьютера вам стало проще работать</a:t>
            </a:r>
            <a:r>
              <a:rPr lang="ru-RU" dirty="0" smtClean="0"/>
              <a:t>?</a:t>
            </a:r>
          </a:p>
          <a:p>
            <a:pPr marL="109728" indent="0">
              <a:buNone/>
            </a:pPr>
            <a:r>
              <a:rPr lang="ru-RU" dirty="0" smtClean="0"/>
              <a:t>-Безусловно. До компьютеров продавцы много ошибались в вычислениях, и соответственно покупатели или переплачивали или наоборот, недостаточно оплачивали товар.</a:t>
            </a:r>
          </a:p>
          <a:p>
            <a:pPr marL="109728" indent="0">
              <a:buNone/>
            </a:pPr>
            <a:r>
              <a:rPr lang="ru-RU" dirty="0" smtClean="0"/>
              <a:t>-Огромное спасибо за интервью.</a:t>
            </a:r>
          </a:p>
          <a:p>
            <a:pPr marL="109728" indent="0">
              <a:buNone/>
            </a:pPr>
            <a:r>
              <a:rPr lang="ru-RU" dirty="0" smtClean="0"/>
              <a:t>-Пожалуйста! Если надо обращайтесь</a:t>
            </a:r>
            <a:r>
              <a:rPr lang="ru-RU" dirty="0" smtClean="0"/>
              <a:t>. Всегда </a:t>
            </a:r>
            <a:r>
              <a:rPr lang="ru-RU" dirty="0" smtClean="0"/>
              <a:t>помогу.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5122" name="Picture 2" descr="C:\Users\Учитель\AppData\Local\Microsoft\Windows\Temporary Internet Files\Content.IE5\HSDI4X0I\MC90040426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478" y="4005064"/>
            <a:ext cx="1760249" cy="1623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554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0000">
        <p14:gallery dir="l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223</TotalTime>
  <Words>535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Проект «Компьютер-помощник»</vt:lpstr>
      <vt:lpstr>                       Первый компьютер </vt:lpstr>
      <vt:lpstr>  Создатели первых компьютеров</vt:lpstr>
      <vt:lpstr>Зачем в аптеке компьютер?</vt:lpstr>
      <vt:lpstr>Как он помогает кассиру-аптекарю.</vt:lpstr>
      <vt:lpstr>Зачем бухгалтеру нужен компьютер?</vt:lpstr>
      <vt:lpstr>Что бы было без компьютера?</vt:lpstr>
      <vt:lpstr>Мы  взяли интервью у представителя профессии ПРОДАВЕЦ</vt:lpstr>
      <vt:lpstr>Вот как он ответил нам на вопросы:</vt:lpstr>
      <vt:lpstr>Как считали люди до и после компьютера</vt:lpstr>
      <vt:lpstr>Вывод: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Юзер</dc:creator>
  <cp:lastModifiedBy>Юзер</cp:lastModifiedBy>
  <cp:revision>22</cp:revision>
  <dcterms:created xsi:type="dcterms:W3CDTF">2013-05-15T05:51:49Z</dcterms:created>
  <dcterms:modified xsi:type="dcterms:W3CDTF">2013-05-29T06:13:26Z</dcterms:modified>
</cp:coreProperties>
</file>