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tags/tag3.xml" ContentType="application/vnd.openxmlformats-officedocument.presentationml.tags+xml"/>
  <Override PartName="/ppt/charts/chart2.xml" ContentType="application/vnd.openxmlformats-officedocument.drawingml.chart+xml"/>
  <Override PartName="/ppt/tags/tag4.xml" ContentType="application/vnd.openxmlformats-officedocument.presentationml.tags+xml"/>
  <Override PartName="/ppt/charts/chart3.xml" ContentType="application/vnd.openxmlformats-officedocument.drawingml.chart+xml"/>
  <Override PartName="/ppt/tags/tag5.xml" ContentType="application/vnd.openxmlformats-officedocument.presentationml.tag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68" r:id="rId3"/>
    <p:sldId id="263" r:id="rId4"/>
    <p:sldId id="259" r:id="rId5"/>
    <p:sldId id="260" r:id="rId6"/>
    <p:sldId id="261" r:id="rId7"/>
    <p:sldId id="266" r:id="rId8"/>
    <p:sldId id="265" r:id="rId9"/>
    <p:sldId id="262" r:id="rId10"/>
    <p:sldId id="264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ST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</a:t>
            </a:r>
            <a:r>
              <a:rPr lang="ru-RU" dirty="0" smtClean="0"/>
              <a:t>редства</a:t>
            </a:r>
            <a:endParaRPr lang="ru-RU" dirty="0"/>
          </a:p>
        </c:rich>
      </c:tx>
      <c:layout/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8.2000000000000011</c:v>
                </c:pt>
                <c:pt idx="1">
                  <c:v>3.2</c:v>
                </c:pt>
                <c:pt idx="2">
                  <c:v>2.2999999999999998</c:v>
                </c:pt>
                <c:pt idx="3">
                  <c:v>1.2</c:v>
                </c:pt>
                <c:pt idx="4">
                  <c:v>1</c:v>
                </c:pt>
                <c:pt idx="5">
                  <c:v>3.2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9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7.5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</c:legend>
    <c:plotVisOnly val="1"/>
    <c:dispBlanksAs val="zero"/>
    <c:showDLblsOverMax val="1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1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Зорге</c:v>
                </c:pt>
                <c:pt idx="1">
                  <c:v>Петухова</c:v>
                </c:pt>
                <c:pt idx="2">
                  <c:v>Громова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6.2</c:v>
                </c:pt>
                <c:pt idx="1">
                  <c:v>2.8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1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Бытовая</c:v>
                </c:pt>
                <c:pt idx="1">
                  <c:v>Электроник</c:v>
                </c:pt>
                <c:pt idx="2">
                  <c:v>Моб. Телефоны</c:v>
                </c:pt>
                <c:pt idx="3">
                  <c:v>Универсальный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2.1</c:v>
                </c:pt>
                <c:pt idx="1">
                  <c:v>1</c:v>
                </c:pt>
                <c:pt idx="2">
                  <c:v>1.4</c:v>
                </c:pt>
                <c:pt idx="3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7B0B8-3418-4124-903A-3C2B7A9A082D}" type="datetimeFigureOut">
              <a:rPr lang="ru-RU" smtClean="0"/>
              <a:pPr/>
              <a:t>30.05.2013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B0EE5-E0C3-4092-B318-A146C5452D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67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B0EE5-E0C3-4092-B318-A146C5452DA1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3058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Магазин техники «КЛГР»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3581400"/>
          </a:xfrm>
        </p:spPr>
        <p:txBody>
          <a:bodyPr>
            <a:normAutofit/>
          </a:bodyPr>
          <a:lstStyle/>
          <a:p>
            <a:r>
              <a:rPr lang="ru-RU" sz="4000" dirty="0"/>
              <a:t>Проект выполнили: </a:t>
            </a:r>
          </a:p>
          <a:p>
            <a:r>
              <a:rPr lang="ru-RU" sz="4000" dirty="0" smtClean="0"/>
              <a:t>Ковынева Катя </a:t>
            </a:r>
            <a:endParaRPr lang="en-US" sz="4000" dirty="0"/>
          </a:p>
          <a:p>
            <a:r>
              <a:rPr lang="ru-RU" sz="4000" dirty="0"/>
              <a:t>Логинова </a:t>
            </a:r>
            <a:r>
              <a:rPr lang="ru-RU" sz="4000" dirty="0" smtClean="0"/>
              <a:t>Маша</a:t>
            </a:r>
            <a:endParaRPr lang="ru-RU" sz="4000" dirty="0"/>
          </a:p>
          <a:p>
            <a:r>
              <a:rPr lang="ru-RU" sz="4000" dirty="0"/>
              <a:t>Грибанова </a:t>
            </a:r>
            <a:r>
              <a:rPr lang="ru-RU" sz="4000" dirty="0" smtClean="0"/>
              <a:t>Маша</a:t>
            </a:r>
            <a:endParaRPr lang="ru-RU" sz="4000" dirty="0"/>
          </a:p>
          <a:p>
            <a:r>
              <a:rPr lang="ru-RU" sz="4000" dirty="0" smtClean="0"/>
              <a:t>Рыбальченко Данил</a:t>
            </a:r>
            <a:endParaRPr lang="ru-RU" sz="4000" dirty="0"/>
          </a:p>
          <a:p>
            <a:endParaRPr lang="ru-RU" sz="4000" dirty="0"/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3124200" cy="1561306"/>
          </a:xfrm>
        </p:spPr>
        <p:txBody>
          <a:bodyPr>
            <a:normAutofit/>
          </a:bodyPr>
          <a:lstStyle/>
          <a:p>
            <a:r>
              <a:rPr lang="ru-RU" dirty="0" smtClean="0"/>
              <a:t>Логотип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flipH="1" flipV="1">
            <a:off x="8686800" y="6454807"/>
            <a:ext cx="762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1219200" y="2895600"/>
            <a:ext cx="6705600" cy="2362200"/>
          </a:xfrm>
          <a:prstGeom prst="flowChartTermina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КЛГР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городе Новосибирске появится недорогой специализированный магазин техники.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24651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38800" y="2590800"/>
            <a:ext cx="3276600" cy="386400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Спроектировать и построить новый магазин техники. Добиться, чтобы в нашем городе было больше полезных людям магазинов.</a:t>
            </a:r>
          </a:p>
          <a:p>
            <a:pPr>
              <a:buNone/>
            </a:pPr>
            <a:r>
              <a:rPr lang="ru-RU" dirty="0" smtClean="0"/>
              <a:t>И хотелось бы воплотить </a:t>
            </a:r>
            <a:r>
              <a:rPr lang="ru-RU" smtClean="0"/>
              <a:t>свою мечту.</a:t>
            </a: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4200" y="304800"/>
            <a:ext cx="3276600" cy="1399032"/>
          </a:xfrm>
        </p:spPr>
        <p:txBody>
          <a:bodyPr/>
          <a:lstStyle/>
          <a:p>
            <a:r>
              <a:rPr lang="ru-RU" dirty="0" smtClean="0"/>
              <a:t>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52600"/>
            <a:ext cx="3276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Помещение – 1.500.000</a:t>
            </a:r>
          </a:p>
          <a:p>
            <a:pPr>
              <a:buNone/>
            </a:pPr>
            <a:r>
              <a:rPr lang="ru-RU" dirty="0" smtClean="0"/>
              <a:t>Техника для продажи – 1.000.000</a:t>
            </a:r>
          </a:p>
          <a:p>
            <a:pPr>
              <a:buNone/>
            </a:pPr>
            <a:r>
              <a:rPr lang="ru-RU" dirty="0" smtClean="0"/>
              <a:t>Техника для рабочих – 350.000</a:t>
            </a:r>
          </a:p>
          <a:p>
            <a:pPr>
              <a:buNone/>
            </a:pPr>
            <a:r>
              <a:rPr lang="ru-RU" dirty="0" smtClean="0"/>
              <a:t>Реклама – 150.000</a:t>
            </a:r>
          </a:p>
          <a:p>
            <a:pPr>
              <a:buNone/>
            </a:pPr>
            <a:r>
              <a:rPr lang="ru-RU" dirty="0" smtClean="0"/>
              <a:t>Стеллажи  - 200.000</a:t>
            </a:r>
          </a:p>
          <a:p>
            <a:pPr>
              <a:buNone/>
            </a:pPr>
            <a:r>
              <a:rPr lang="ru-RU" dirty="0" smtClean="0"/>
              <a:t>Работники + форма – 55.000</a:t>
            </a:r>
          </a:p>
          <a:p>
            <a:pPr>
              <a:buNone/>
            </a:pPr>
            <a:r>
              <a:rPr lang="ru-RU" dirty="0" smtClean="0"/>
              <a:t>Ремонт + охрана (техника) – 1.000.00о </a:t>
            </a:r>
          </a:p>
          <a:p>
            <a:pPr>
              <a:buNone/>
            </a:pPr>
            <a:r>
              <a:rPr lang="ru-RU" dirty="0" smtClean="0"/>
              <a:t>                      Итого – 4.255.000 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48000" y="2362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Вопрос: нужен ли в вашем городе специализированный магазин техники?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 на какой улице вы бы хотели расположить его?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Вопрос: какой ассортимент товара вы бы хотели в магазине?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План магазина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600200"/>
            <a:ext cx="8458200" cy="495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Торговый зал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1000" y="16002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Служебное помещение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3124200"/>
            <a:ext cx="19812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Склад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1600200"/>
            <a:ext cx="2743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кассы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8496300" y="3695700"/>
            <a:ext cx="53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8496300" y="4305300"/>
            <a:ext cx="53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247900" y="22479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247900" y="39243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791200" y="20574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Новый  специализированный магазин.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3400" y="1600200"/>
          <a:ext cx="8229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52400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Новый магазин будет построен возле дама 207/1 </a:t>
                      </a:r>
                    </a:p>
                    <a:p>
                      <a:r>
                        <a:rPr lang="ru-RU" dirty="0" smtClean="0"/>
                        <a:t>Это будет красивое здание рядом с парком и ещё во круг этого здания посадят цветы (в</a:t>
                      </a:r>
                      <a:r>
                        <a:rPr lang="ru-RU" baseline="0" dirty="0" smtClean="0"/>
                        <a:t> клумбах</a:t>
                      </a:r>
                      <a:r>
                        <a:rPr lang="ru-RU" dirty="0" smtClean="0"/>
                        <a:t>) в магазине будут продавать электронную технику .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144520"/>
            <a:ext cx="6553200" cy="371348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тут мы бы хотели его расположить .</a:t>
            </a:r>
            <a:endParaRPr lang="ru-RU" dirty="0"/>
          </a:p>
        </p:txBody>
      </p:sp>
      <p:pic>
        <p:nvPicPr>
          <p:cNvPr id="6" name="Содержимое 5" descr="Безымянный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7114" y="1882775"/>
            <a:ext cx="7609772" cy="4572000"/>
          </a:xfrm>
        </p:spPr>
      </p:pic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9|3.1|2.9|3.2|3.3|2|2.8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372</TotalTime>
  <Words>190</Words>
  <Application>Microsoft Office PowerPoint</Application>
  <PresentationFormat>Экран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Магазин техники «КЛГР»</vt:lpstr>
      <vt:lpstr>Цель проекта:</vt:lpstr>
      <vt:lpstr>Средства</vt:lpstr>
      <vt:lpstr>Вопрос: нужен ли в вашем городе специализированный магазин техники?</vt:lpstr>
      <vt:lpstr>Вопрос: на какой улице вы бы хотели расположить его?</vt:lpstr>
      <vt:lpstr>Вопрос: какой ассортимент товара вы бы хотели в магазине? </vt:lpstr>
      <vt:lpstr>              План магазина</vt:lpstr>
      <vt:lpstr>Новый  специализированный магазин.</vt:lpstr>
      <vt:lpstr>Вот тут мы бы хотели его расположить .</vt:lpstr>
      <vt:lpstr>Логотип</vt:lpstr>
      <vt:lpstr>Итог:</vt:lpstr>
      <vt:lpstr>  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Магазин техники «КЛГР»</dc:title>
  <dc:creator>Учитель</dc:creator>
  <cp:lastModifiedBy>Installer</cp:lastModifiedBy>
  <cp:revision>49</cp:revision>
  <dcterms:created xsi:type="dcterms:W3CDTF">2013-05-15T06:21:27Z</dcterms:created>
  <dcterms:modified xsi:type="dcterms:W3CDTF">2013-05-30T08:42:23Z</dcterms:modified>
</cp:coreProperties>
</file>