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47E55-0599-4EED-8297-9B49680D4B6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C5EDD-719F-49CC-B578-7341E29C28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9000"/>
          </a:xfrm>
        </p:spPr>
        <p:txBody>
          <a:bodyPr>
            <a:noAutofit/>
          </a:bodyPr>
          <a:lstStyle/>
          <a:p>
            <a:r>
              <a:rPr lang="ru-RU" sz="9600" b="1" i="1" dirty="0" smtClean="0"/>
              <a:t>П</a:t>
            </a:r>
            <a:r>
              <a:rPr lang="ru-RU" sz="9600" b="1" i="1" dirty="0" smtClean="0"/>
              <a:t>рограмма новостей</a:t>
            </a:r>
            <a:endParaRPr lang="ru-RU" sz="9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57544"/>
            <a:ext cx="4500570" cy="360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5"/>
            <a:ext cx="4572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/>
              <a:t>С</a:t>
            </a:r>
            <a:r>
              <a:rPr lang="ru-RU" sz="9600" b="1" i="1" dirty="0" smtClean="0"/>
              <a:t>порт</a:t>
            </a:r>
            <a:endParaRPr lang="ru-RU" sz="9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26 февраля наша гимназия заняла 1 место в районных </a:t>
            </a:r>
            <a:r>
              <a:rPr lang="ru-RU" sz="4800" dirty="0" smtClean="0"/>
              <a:t>соревнованиях.</a:t>
            </a:r>
          </a:p>
          <a:p>
            <a:r>
              <a:rPr lang="ru-RU" sz="4800" dirty="0" smtClean="0"/>
              <a:t>13 марта будут новые соревнования. В которых идут тяжёлые виды спорта.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/>
              <a:t>П</a:t>
            </a:r>
            <a:r>
              <a:rPr lang="ru-RU" sz="9600" b="1" i="1" dirty="0" smtClean="0"/>
              <a:t>огода</a:t>
            </a:r>
            <a:endParaRPr lang="ru-RU" sz="9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12.03 Понедельник -2 +1</a:t>
            </a:r>
          </a:p>
          <a:p>
            <a:r>
              <a:rPr lang="ru-RU" sz="6000" dirty="0" smtClean="0"/>
              <a:t>13.04 Вторник -1 +1</a:t>
            </a:r>
          </a:p>
          <a:p>
            <a:r>
              <a:rPr lang="ru-RU" sz="6000" dirty="0" smtClean="0"/>
              <a:t>14.05 Среда -2 0</a:t>
            </a:r>
          </a:p>
          <a:p>
            <a:r>
              <a:rPr lang="ru-RU" sz="6000" dirty="0" smtClean="0"/>
              <a:t>15.06 Четверг -1 +3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/>
              <a:t>Н</a:t>
            </a:r>
            <a:r>
              <a:rPr lang="ru-RU" sz="9600" b="1" i="1" dirty="0" smtClean="0"/>
              <a:t>овости</a:t>
            </a:r>
            <a:endParaRPr lang="ru-RU" sz="9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 кабинете информатики сделали ремонт.</a:t>
            </a:r>
          </a:p>
          <a:p>
            <a:r>
              <a:rPr lang="ru-RU" sz="5400" dirty="0" smtClean="0"/>
              <a:t>На 8 марта мальчики приготовили конкурсы для девочек.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67</Words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Программа новостей</vt:lpstr>
      <vt:lpstr>Спорт</vt:lpstr>
      <vt:lpstr>Погода</vt:lpstr>
      <vt:lpstr>Новости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Компьютер</cp:lastModifiedBy>
  <cp:revision>5</cp:revision>
  <dcterms:modified xsi:type="dcterms:W3CDTF">2012-03-11T11:12:23Z</dcterms:modified>
</cp:coreProperties>
</file>