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4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Лист1!$A$2:$A$5</c:f>
              <c:strCache>
                <c:ptCount val="4"/>
                <c:pt idx="0">
                  <c:v>KFC</c:v>
                </c:pt>
                <c:pt idx="1">
                  <c:v>Красти-краб</c:v>
                </c:pt>
                <c:pt idx="2">
                  <c:v>Молочная душа</c:v>
                </c:pt>
                <c:pt idx="3">
                  <c:v>Жаркое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50</c:v>
                </c:pt>
                <c:pt idx="2">
                  <c:v>69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Лист1!$A$1:$A$3</c:f>
              <c:strCache>
                <c:ptCount val="3"/>
                <c:pt idx="0">
                  <c:v>Одежда</c:v>
                </c:pt>
                <c:pt idx="1">
                  <c:v>Одеколоны</c:v>
                </c:pt>
                <c:pt idx="2">
                  <c:v>Техника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C431AB-AAF8-4153-9EE8-365C48C2A83E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D48352-EA96-4A6D-B42C-933FC12C11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Торговый центр Мега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Разработка проекта постройки ТЦ Мега в «Первомаевки».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Вот так вот будет выглядеть наша Мега</a:t>
            </a:r>
            <a:endParaRPr lang="ru-RU" dirty="0"/>
          </a:p>
        </p:txBody>
      </p:sp>
      <p:pic>
        <p:nvPicPr>
          <p:cNvPr id="8" name="Содержимое 7" descr="megamo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57364"/>
            <a:ext cx="4214824" cy="2809883"/>
          </a:xfrm>
        </p:spPr>
      </p:pic>
      <p:pic>
        <p:nvPicPr>
          <p:cNvPr id="11" name="Рисунок 10" descr="1289899835_me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833483"/>
            <a:ext cx="4286280" cy="285956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Расположение:</a:t>
            </a:r>
            <a:endParaRPr lang="ru-RU" dirty="0"/>
          </a:p>
        </p:txBody>
      </p:sp>
      <p:pic>
        <p:nvPicPr>
          <p:cNvPr id="6" name="Содержимое 5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6643734" cy="373071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немножко ещё: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ТЦ Мега будет качественное обслуживание. Мы предлагаем только новые и высококачественные товары, которые прошли проверки! Ещё в ТЦ Мега будет абсолютно бесплатная стоянка для удобства. 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выполняли: Петрунина Юлия и Курбатова Полина ☻</a:t>
            </a:r>
            <a:endParaRPr lang="ru-RU" dirty="0"/>
          </a:p>
        </p:txBody>
      </p:sp>
      <p:pic>
        <p:nvPicPr>
          <p:cNvPr id="1027" name="Picture 3" descr="E:\4824847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928802"/>
            <a:ext cx="4234633" cy="3438522"/>
          </a:xfrm>
          <a:prstGeom prst="rect">
            <a:avLst/>
          </a:prstGeom>
          <a:noFill/>
        </p:spPr>
      </p:pic>
      <p:pic>
        <p:nvPicPr>
          <p:cNvPr id="8" name="Содержимое 7" descr="329341953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1714488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хотим построить торговый центр Мега, чтобы людям в других городах жилось, так же как и в больших! Комфортный шопинг недалеко от вашего дома.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Теперь поговорим о еде!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Еда в меге будет восхитительна ! Её будут готовить лучшие повара ! Но нам надо выбрать 10 лучших! И Мы проводим опрос среди горожан…	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42900"/>
            <a:ext cx="8229600" cy="1399032"/>
          </a:xfrm>
        </p:spPr>
        <p:txBody>
          <a:bodyPr/>
          <a:lstStyle/>
          <a:p>
            <a:r>
              <a:rPr lang="ru-RU" dirty="0" smtClean="0"/>
              <a:t>Какой еды Вы хотите больше всего?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US" dirty="0" smtClean="0"/>
              <a:t>KFc </a:t>
            </a:r>
            <a:r>
              <a:rPr lang="ru-RU" dirty="0" smtClean="0"/>
              <a:t>- Куринные крылышки, посыпанные хрустящей посыпкой, Картошка фри. Напитки: </a:t>
            </a:r>
            <a:r>
              <a:rPr lang="ru-RU" dirty="0" smtClean="0"/>
              <a:t>вода</a:t>
            </a:r>
            <a:r>
              <a:rPr lang="ru-RU" dirty="0" smtClean="0"/>
              <a:t>, </a:t>
            </a:r>
            <a:r>
              <a:rPr lang="ru-RU" dirty="0" smtClean="0"/>
              <a:t>пепси</a:t>
            </a:r>
            <a:r>
              <a:rPr lang="ru-RU" dirty="0" smtClean="0"/>
              <a:t>, </a:t>
            </a:r>
            <a:r>
              <a:rPr lang="ru-RU" dirty="0" smtClean="0"/>
              <a:t>кока-кола </a:t>
            </a:r>
            <a:r>
              <a:rPr lang="ru-RU" dirty="0" smtClean="0"/>
              <a:t>и др.</a:t>
            </a:r>
          </a:p>
          <a:p>
            <a:pPr>
              <a:buNone/>
            </a:pPr>
            <a:r>
              <a:rPr lang="ru-RU" dirty="0" smtClean="0"/>
              <a:t>2. «Красти краб»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Пицца разных видов, Кортошка фри </a:t>
            </a:r>
            <a:r>
              <a:rPr lang="en-US" dirty="0" smtClean="0"/>
              <a:t>,</a:t>
            </a:r>
            <a:r>
              <a:rPr lang="ru-RU" dirty="0" smtClean="0"/>
              <a:t>Кортошка толчёная (варёная),Подлив, Салаты. Напитки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Кола,</a:t>
            </a:r>
            <a:r>
              <a:rPr lang="en-US" dirty="0" smtClean="0"/>
              <a:t> </a:t>
            </a:r>
            <a:r>
              <a:rPr lang="ru-RU" dirty="0" smtClean="0"/>
              <a:t>соки, вода(газ</a:t>
            </a:r>
            <a:r>
              <a:rPr lang="ru-RU" dirty="0" smtClean="0"/>
              <a:t>. и </a:t>
            </a:r>
            <a:r>
              <a:rPr lang="ru-RU" dirty="0" err="1" smtClean="0"/>
              <a:t>негаз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3. «Молочная душа»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коктели</a:t>
            </a:r>
            <a:r>
              <a:rPr lang="ru-RU" dirty="0" smtClean="0"/>
              <a:t>, </a:t>
            </a:r>
            <a:r>
              <a:rPr lang="ru-RU" dirty="0" smtClean="0"/>
              <a:t>мороженое,</a:t>
            </a:r>
            <a:r>
              <a:rPr lang="en-US" dirty="0" smtClean="0"/>
              <a:t> </a:t>
            </a:r>
            <a:r>
              <a:rPr lang="ru-RU" dirty="0" smtClean="0"/>
              <a:t>молоко.</a:t>
            </a:r>
          </a:p>
          <a:p>
            <a:pPr>
              <a:buNone/>
            </a:pPr>
            <a:r>
              <a:rPr lang="ru-RU" dirty="0" smtClean="0"/>
              <a:t>4. «Жаркое» - сосиски гриль (вареные), Ход-Доги, Курочка гриль. </a:t>
            </a:r>
          </a:p>
          <a:p>
            <a:pPr>
              <a:buNone/>
            </a:pPr>
            <a:r>
              <a:rPr lang="ru-RU" dirty="0" smtClean="0"/>
              <a:t>Напитки: Чай, Кофе</a:t>
            </a:r>
            <a:r>
              <a:rPr lang="ru-RU" dirty="0" smtClean="0"/>
              <a:t>, Лимонад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Чего вы больше всего хотите видеть в меге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1)Одежда </a:t>
            </a:r>
            <a:r>
              <a:rPr lang="ru-RU" dirty="0" smtClean="0"/>
              <a:t>2)</a:t>
            </a:r>
            <a:r>
              <a:rPr lang="ru-RU" dirty="0" smtClean="0"/>
              <a:t>О</a:t>
            </a:r>
            <a:r>
              <a:rPr lang="ru-RU" dirty="0" smtClean="0"/>
              <a:t>деколоны </a:t>
            </a:r>
            <a:r>
              <a:rPr lang="ru-RU" dirty="0" smtClean="0"/>
              <a:t>3)Техника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571563"/>
              </p:ext>
            </p:extLst>
          </p:nvPr>
        </p:nvGraphicFramePr>
        <p:xfrm>
          <a:off x="2267744" y="2564904"/>
          <a:ext cx="56166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нашем магазине вы сможете увидеть такие отделы  как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Спортмастер, лэтуаль, Леруа Мерлен, Ашан.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Салоны красоты, где вам будут делать не только маникюр, причёску и многое другое, но и заплетать.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 также будет магазин «Сластёна», «Детский мир».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     Нужды для «Торговый центр Мега»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358246" cy="5643578"/>
          </a:xfrm>
        </p:spPr>
        <p:txBody>
          <a:bodyPr>
            <a:normAutofit/>
          </a:bodyPr>
          <a:lstStyle/>
          <a:p>
            <a:r>
              <a:rPr lang="ru-RU" dirty="0" smtClean="0"/>
              <a:t>Помещение: 15.000.000,</a:t>
            </a:r>
          </a:p>
          <a:p>
            <a:r>
              <a:rPr lang="ru-RU" dirty="0" smtClean="0"/>
              <a:t>Продукты: 5.000.000,</a:t>
            </a:r>
          </a:p>
          <a:p>
            <a:r>
              <a:rPr lang="ru-RU" dirty="0" smtClean="0"/>
              <a:t>Одежда(Туфли, акссесуары)-10.000.000, </a:t>
            </a:r>
          </a:p>
          <a:p>
            <a:r>
              <a:rPr lang="ru-RU" dirty="0" smtClean="0"/>
              <a:t>Реклама:100.000, </a:t>
            </a:r>
          </a:p>
          <a:p>
            <a:r>
              <a:rPr lang="ru-RU" dirty="0" err="1" smtClean="0"/>
              <a:t>Ремонт+охрана+</a:t>
            </a:r>
            <a:r>
              <a:rPr lang="ru-RU" dirty="0" smtClean="0"/>
              <a:t> охранная техника - 2.000.000,</a:t>
            </a:r>
          </a:p>
          <a:p>
            <a:r>
              <a:rPr lang="ru-RU" dirty="0" err="1" smtClean="0"/>
              <a:t>Работники+форма</a:t>
            </a:r>
            <a:r>
              <a:rPr lang="ru-RU" dirty="0" smtClean="0"/>
              <a:t> - 70.000                                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План магазина                                                 </a:t>
            </a:r>
            <a:endParaRPr lang="ru-RU" dirty="0"/>
          </a:p>
        </p:txBody>
      </p:sp>
      <p:pic>
        <p:nvPicPr>
          <p:cNvPr id="5" name="Содержимое 4" descr="Юл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882775"/>
            <a:ext cx="7315200" cy="4572000"/>
          </a:xfr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319</TotalTime>
  <Words>330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Торговый центр Мега</vt:lpstr>
      <vt:lpstr>Цель проекта:</vt:lpstr>
      <vt:lpstr>Теперь поговорим о еде!</vt:lpstr>
      <vt:lpstr>Какой еды Вы хотите больше всего?</vt:lpstr>
      <vt:lpstr>Результаты опроса:</vt:lpstr>
      <vt:lpstr>Чего вы больше всего хотите видеть в меге </vt:lpstr>
      <vt:lpstr>В нашем магазине вы сможете увидеть такие отделы  как:</vt:lpstr>
      <vt:lpstr>     Нужды для «Торговый центр Мега»</vt:lpstr>
      <vt:lpstr>        План магазина                                                 </vt:lpstr>
      <vt:lpstr>Вот так вот будет выглядеть наша Мега</vt:lpstr>
      <vt:lpstr>Расположение:</vt:lpstr>
      <vt:lpstr>И немножко ещё:</vt:lpstr>
      <vt:lpstr>Проект выполняли: Петрунина Юлия и Курбатова Полина 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Торговый центр Мега</dc:title>
  <dc:creator>BEST</dc:creator>
  <cp:lastModifiedBy>Installer</cp:lastModifiedBy>
  <cp:revision>36</cp:revision>
  <dcterms:created xsi:type="dcterms:W3CDTF">2013-05-15T10:54:55Z</dcterms:created>
  <dcterms:modified xsi:type="dcterms:W3CDTF">2013-05-30T08:09:02Z</dcterms:modified>
</cp:coreProperties>
</file>