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F9B701-5C71-4589-B652-9600D96A66EC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006273-C2C9-462F-A38E-FB58B5AE86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006273-C2C9-462F-A38E-FB58B5AE86C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nsk.novosibdom.ru/node/35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nsk.novosibdom.ru/node/26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nsk.novosibdom.ru/node/32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nsk.novosibdom.ru/node/3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Делали ученицы МАОУ гимназии № </a:t>
            </a:r>
            <a:r>
              <a:rPr lang="ru-RU" smtClean="0">
                <a:solidFill>
                  <a:schemeClr val="accent1"/>
                </a:solidFill>
              </a:rPr>
              <a:t>12 </a:t>
            </a:r>
            <a:r>
              <a:rPr lang="ru-RU" smtClean="0">
                <a:solidFill>
                  <a:schemeClr val="accent1"/>
                </a:solidFill>
              </a:rPr>
              <a:t/>
            </a:r>
            <a:br>
              <a:rPr lang="ru-RU" smtClean="0">
                <a:solidFill>
                  <a:schemeClr val="accent1"/>
                </a:solidFill>
              </a:rPr>
            </a:br>
            <a:r>
              <a:rPr lang="ru-RU" smtClean="0">
                <a:solidFill>
                  <a:schemeClr val="accent1"/>
                </a:solidFill>
              </a:rPr>
              <a:t>Ежова </a:t>
            </a:r>
            <a:r>
              <a:rPr lang="ru-RU" smtClean="0">
                <a:solidFill>
                  <a:schemeClr val="accent1"/>
                </a:solidFill>
              </a:rPr>
              <a:t>Мария </a:t>
            </a:r>
            <a:r>
              <a:rPr lang="ru-RU" dirty="0" smtClean="0">
                <a:solidFill>
                  <a:schemeClr val="accent1"/>
                </a:solidFill>
              </a:rPr>
              <a:t>и Лисенкова Алёна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357166"/>
            <a:ext cx="5336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Наш любимый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28794" y="1643050"/>
            <a:ext cx="6208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Новосибирск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7686" y="1571612"/>
            <a:ext cx="342902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          </a:t>
            </a:r>
            <a:r>
              <a:rPr lang="ru-RU" sz="7200" dirty="0" smtClean="0">
                <a:solidFill>
                  <a:schemeClr val="accent1"/>
                </a:solidFill>
              </a:rPr>
              <a:t>Ленин</a:t>
            </a:r>
            <a:endParaRPr lang="ru-RU" sz="7200" dirty="0">
              <a:solidFill>
                <a:schemeClr val="accent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0"/>
            <a:ext cx="5262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Памятники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928934"/>
            <a:ext cx="550072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0" y="1214422"/>
            <a:ext cx="41433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53-ю годовщину Великой Октябрьской социалистической революции и 100-летнюю годовщину ко дню рождения  Ленина, в Новосибирске открыт памятник  Ленину на площади его имени.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hlinkClick r:id="rId2"/>
              </a:rPr>
              <a:t>Сквер Героев Революции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3857652" cy="264320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Мемориальный сквер Павших в годы Гражданской войны признан памятником истории регионального уровня . Сквер обнесен металлической оградой на каменном основании с каменными столбами. 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286124"/>
            <a:ext cx="4452395" cy="3333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hlinkClick r:id="rId2"/>
              </a:rPr>
              <a:t>Храм Александра Невского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42984"/>
            <a:ext cx="3900486" cy="31861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Храм во имя св. Александра Невского в Новосибирске.  К концу 1898 г. Кладка кирпичных стен церкви была закончена. В ней было три престола: главный придел во имя Святого Благоверного Великого князя Александра Невского и два боковых — Святителя и Чудотворца Николая и Святого великомученика Георгия.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000240"/>
            <a:ext cx="4929222" cy="4714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hlinkClick r:id="rId2"/>
              </a:rPr>
              <a:t>Новосибирский Театр Оперы и Балета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2643206" cy="50720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Энтузиазм и желание новосибирцев видеть свой город центром науки и культуры нашли яркое воплощение в строительстве «большого театра Сибири», идея сооружения которого возникла ещё в 1925 г.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000372"/>
            <a:ext cx="5516735" cy="3710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hlinkClick r:id="rId2"/>
              </a:rPr>
              <a:t>Дворец культуры им. Горького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5286388"/>
            <a:ext cx="6786610" cy="1571612"/>
          </a:xfrm>
        </p:spPr>
        <p:txBody>
          <a:bodyPr>
            <a:normAutofit/>
          </a:bodyPr>
          <a:lstStyle/>
          <a:p>
            <a:r>
              <a:rPr lang="ru-RU" dirty="0" smtClean="0"/>
              <a:t>Дворец культуры имени Горького. Крупнейший ДК своего времени в Новосибирске. Построен к 1957 году. 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071546"/>
            <a:ext cx="6106799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571480"/>
            <a:ext cx="40030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14488"/>
            <a:ext cx="7072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внимание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</TotalTime>
  <Words>138</Words>
  <Application>Microsoft Office PowerPoint</Application>
  <PresentationFormat>Экран (4:3)</PresentationFormat>
  <Paragraphs>18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Делали ученицы МАОУ гимназии № 12  Ежова Мария и Лисенкова Алёна</vt:lpstr>
      <vt:lpstr>          Ленин</vt:lpstr>
      <vt:lpstr>Сквер Героев Революции </vt:lpstr>
      <vt:lpstr>Храм Александра Невского </vt:lpstr>
      <vt:lpstr>Новосибирский Театр Оперы и Балета </vt:lpstr>
      <vt:lpstr>Дворец культуры им. Горького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Делали ученицы МАОУ гимназии № Мария Ежова и Лисенкова Алёна</dc:title>
  <cp:lastModifiedBy>Компьютер</cp:lastModifiedBy>
  <cp:revision>10</cp:revision>
  <dcterms:modified xsi:type="dcterms:W3CDTF">2012-03-20T07:22:10Z</dcterms:modified>
</cp:coreProperties>
</file>