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3EC62A6A-B94D-42A5-A969-FF4BC13AAC96}" type="datetimeFigureOut">
              <a:rPr lang="ru-RU" smtClean="0"/>
              <a:t>16.04.2012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C6DA7AA-6132-4557-B242-801B91042D04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0000">
              <a:srgbClr val="9999FF"/>
            </a:gs>
            <a:gs pos="60001">
              <a:srgbClr val="2E6792"/>
            </a:gs>
            <a:gs pos="71001">
              <a:srgbClr val="3333CC"/>
            </a:gs>
            <a:gs pos="9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3254" y="1844824"/>
            <a:ext cx="7455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Посетите площадь Ленина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6303" y="2967335"/>
            <a:ext cx="4631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Новосибирске!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40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980728"/>
            <a:ext cx="4474840" cy="158417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Оперный театр.</a:t>
            </a:r>
            <a:br>
              <a:rPr lang="ru-RU" sz="3600" dirty="0" smtClean="0"/>
            </a:br>
            <a:r>
              <a:rPr lang="ru-RU" sz="4400" dirty="0" smtClean="0"/>
              <a:t>С</a:t>
            </a:r>
            <a:r>
              <a:rPr lang="ru-RU" sz="3100" dirty="0" smtClean="0"/>
              <a:t>ходите на балет в </a:t>
            </a:r>
            <a:r>
              <a:rPr lang="ru-RU" sz="4000" dirty="0" smtClean="0"/>
              <a:t>О</a:t>
            </a:r>
            <a:r>
              <a:rPr lang="ru-RU" sz="2700" dirty="0" smtClean="0"/>
              <a:t>перный театр </a:t>
            </a:r>
            <a:endParaRPr lang="ru-RU" sz="27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36912"/>
            <a:ext cx="6033764" cy="4075112"/>
          </a:xfrm>
        </p:spPr>
      </p:pic>
    </p:spTree>
    <p:extLst>
      <p:ext uri="{BB962C8B-B14F-4D97-AF65-F5344CB8AC3E}">
        <p14:creationId xmlns:p14="http://schemas.microsoft.com/office/powerpoint/2010/main" val="212883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84984"/>
            <a:ext cx="3805014" cy="239099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616624" cy="2664296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К</a:t>
            </a:r>
            <a:r>
              <a:rPr lang="ru-RU" sz="4000" dirty="0" smtClean="0"/>
              <a:t>раеведческий музей .</a:t>
            </a:r>
            <a:br>
              <a:rPr lang="ru-RU" sz="4000" dirty="0" smtClean="0"/>
            </a:br>
            <a:r>
              <a:rPr lang="ru-RU" sz="4400" dirty="0" smtClean="0"/>
              <a:t>Т</a:t>
            </a:r>
            <a:r>
              <a:rPr lang="ru-RU" sz="4000" dirty="0" smtClean="0"/>
              <a:t>ам вы </a:t>
            </a:r>
            <a:r>
              <a:rPr lang="ru-RU" sz="4000" smtClean="0"/>
              <a:t>узнаете </a:t>
            </a:r>
            <a:r>
              <a:rPr lang="ru-RU" sz="4000" smtClean="0"/>
              <a:t>об </a:t>
            </a:r>
            <a:r>
              <a:rPr lang="ru-RU" sz="4000" dirty="0" smtClean="0"/>
              <a:t>истории нашего города.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2492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975360"/>
            <a:ext cx="6552728" cy="1589544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П</a:t>
            </a:r>
            <a:r>
              <a:rPr lang="ru-RU" sz="3600" dirty="0" smtClean="0"/>
              <a:t>осле экскурсии вы можете пообедать</a:t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4900" dirty="0" smtClean="0"/>
              <a:t>м</a:t>
            </a:r>
            <a:r>
              <a:rPr lang="ru-RU" sz="3600" dirty="0" smtClean="0"/>
              <a:t>акарони. 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87" y="2947946"/>
            <a:ext cx="2613095" cy="235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82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64</TotalTime>
  <Words>17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BlackTie</vt:lpstr>
      <vt:lpstr>Презентация PowerPoint</vt:lpstr>
      <vt:lpstr>Оперный театр. Сходите на балет в Оперный театр </vt:lpstr>
      <vt:lpstr>Краеведческий музей . Там вы узнаете об истории нашего города.</vt:lpstr>
      <vt:lpstr>После экскурсии вы можете пообедать в макарони. </vt:lpstr>
    </vt:vector>
  </TitlesOfParts>
  <Company>Level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Начальные Классы</dc:creator>
  <cp:lastModifiedBy>Начальные Классы</cp:lastModifiedBy>
  <cp:revision>12</cp:revision>
  <dcterms:created xsi:type="dcterms:W3CDTF">2012-04-02T01:48:58Z</dcterms:created>
  <dcterms:modified xsi:type="dcterms:W3CDTF">2012-04-16T02:13:08Z</dcterms:modified>
</cp:coreProperties>
</file>