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Новости недели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57628"/>
            <a:ext cx="8458200" cy="9144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Новосибирск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Анонс</a:t>
            </a:r>
            <a:endParaRPr lang="ru-RU" sz="6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5400" dirty="0" smtClean="0"/>
              <a:t>Кино недели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Погода</a:t>
            </a:r>
          </a:p>
          <a:p>
            <a:pPr>
              <a:buFont typeface="Wingdings" pitchFamily="2" charset="2"/>
              <a:buChar char="Ø"/>
            </a:pPr>
            <a:r>
              <a:rPr lang="ru-RU" sz="5400" dirty="0" smtClean="0"/>
              <a:t>Курс валют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15 марта в прокат на киноэкраны города Новосибирска появился фильм «Тот ещё </a:t>
            </a:r>
            <a:r>
              <a:rPr lang="ru-RU" dirty="0" err="1" smtClean="0"/>
              <a:t>Карлсон</a:t>
            </a:r>
            <a:r>
              <a:rPr lang="ru-RU" dirty="0" smtClean="0"/>
              <a:t>». Это смешной семейный фильм. Рекомендуем Вам посмотреть его.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357562"/>
            <a:ext cx="2500330" cy="307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Погода на неделю день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12 марта -7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13 марта -2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14 марта -4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15 марта -13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16 марта -14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17 марта -7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18 марта -5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Курс валют 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USD - 29</a:t>
            </a:r>
            <a:r>
              <a:rPr lang="ru-RU" dirty="0" smtClean="0"/>
              <a:t>,</a:t>
            </a:r>
            <a:r>
              <a:rPr lang="en-US" dirty="0" smtClean="0"/>
              <a:t> 5091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EUR - 38</a:t>
            </a:r>
            <a:r>
              <a:rPr lang="ru-RU" dirty="0" smtClean="0"/>
              <a:t>, 8517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81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Новости недели</vt:lpstr>
      <vt:lpstr>Анонс</vt:lpstr>
      <vt:lpstr>Слайд 3</vt:lpstr>
      <vt:lpstr>Погода на неделю день </vt:lpstr>
      <vt:lpstr>Курс валют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Новости недели</dc:title>
  <cp:lastModifiedBy>Teacher</cp:lastModifiedBy>
  <cp:revision>5</cp:revision>
  <dcterms:modified xsi:type="dcterms:W3CDTF">2012-03-13T11:36:34Z</dcterms:modified>
</cp:coreProperties>
</file>