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1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1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9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3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6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8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57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0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46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4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3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9F67-5F71-4687-95D3-57FD95F71FE6}" type="datetimeFigureOut">
              <a:rPr lang="ru-RU" smtClean="0"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7E3E-747A-40BE-9517-2963C9424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0000"/>
                <a:lumOff val="40000"/>
                <a:alpha val="60000"/>
              </a:schemeClr>
            </a:gs>
            <a:gs pos="63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579729">
            <a:off x="57370" y="2551837"/>
            <a:ext cx="90292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Посетите Новосибирский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зоопарк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39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  <a:alpha val="37000"/>
              </a:schemeClr>
            </a:gs>
            <a:gs pos="63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зоопарк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нашем зоопарке вы можете увидеть удивительных животных!</a:t>
            </a:r>
            <a:endParaRPr lang="en-US" dirty="0"/>
          </a:p>
          <a:p>
            <a:r>
              <a:rPr lang="ru-RU" dirty="0" smtClean="0"/>
              <a:t>Там вы можете  посмотреть на разных рыб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 ночных  зверей!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4138553" cy="274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17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60000"/>
                <a:lumOff val="40000"/>
                <a:alpha val="25000"/>
              </a:schemeClr>
            </a:gs>
            <a:gs pos="63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что ещё?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сможете покормить зверей.</a:t>
            </a:r>
          </a:p>
          <a:p>
            <a:r>
              <a:rPr lang="ru-RU" dirty="0" smtClean="0"/>
              <a:t>Подержать морских черепах.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3782">
            <a:off x="395536" y="3212976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3441">
            <a:off x="4837382" y="3933056"/>
            <a:ext cx="369505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41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60000"/>
                <a:lumOff val="40000"/>
                <a:alpha val="69000"/>
              </a:schemeClr>
            </a:gs>
            <a:gs pos="63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Особенные</a:t>
            </a:r>
            <a:br>
              <a:rPr lang="ru-RU" dirty="0" smtClean="0"/>
            </a:br>
            <a:r>
              <a:rPr lang="ru-RU" dirty="0" smtClean="0"/>
              <a:t>животные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нас в зоопарке имеются страусы. Но не пытайтесь засунуть им руки! </a:t>
            </a:r>
          </a:p>
          <a:p>
            <a:r>
              <a:rPr lang="ru-RU" dirty="0" smtClean="0"/>
              <a:t>Также у нас есть разные птицы!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8887">
            <a:off x="6372200" y="3469348"/>
            <a:ext cx="2368277" cy="221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431">
            <a:off x="683568" y="4149080"/>
            <a:ext cx="28575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33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  <a:alpha val="64000"/>
              </a:schemeClr>
            </a:gs>
            <a:gs pos="63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ПРИЕЗЖАЙТЕ В НАШ </a:t>
            </a:r>
            <a:br>
              <a:rPr lang="ru-RU" dirty="0" smtClean="0"/>
            </a:br>
            <a:r>
              <a:rPr lang="ru-RU" dirty="0" smtClean="0"/>
              <a:t>ЗООПАРК!!!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953">
            <a:off x="2941881" y="3574015"/>
            <a:ext cx="2612015" cy="300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728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Наш зоопарк</vt:lpstr>
      <vt:lpstr>А что ещё?</vt:lpstr>
      <vt:lpstr>Особенные животные</vt:lpstr>
      <vt:lpstr>ПРИЕЗЖАЙТЕ В НАШ  ЗООПАРК!!!</vt:lpstr>
    </vt:vector>
  </TitlesOfParts>
  <Company>Level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Посетите Новосибирский зоопарк</dc:title>
  <dc:creator>Начальные Классы</dc:creator>
  <cp:lastModifiedBy>Начальные Классы</cp:lastModifiedBy>
  <cp:revision>8</cp:revision>
  <dcterms:created xsi:type="dcterms:W3CDTF">2012-03-21T01:48:57Z</dcterms:created>
  <dcterms:modified xsi:type="dcterms:W3CDTF">2012-04-18T02:22:25Z</dcterms:modified>
</cp:coreProperties>
</file>