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357298"/>
            <a:ext cx="7851648" cy="182880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Новосибирск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Корпалёва</a:t>
            </a:r>
            <a:r>
              <a:rPr lang="ru-RU" dirty="0" smtClean="0"/>
              <a:t> Артура  и  </a:t>
            </a:r>
            <a:r>
              <a:rPr lang="ru-RU" dirty="0" err="1" smtClean="0"/>
              <a:t>Жеребцова</a:t>
            </a:r>
            <a:r>
              <a:rPr lang="ru-RU" dirty="0" smtClean="0"/>
              <a:t> Влада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Здесь  много достопримечательностей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24" cy="48737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02" name="Picture 2" descr="http://t0.gstatic.com/images?q=tbn:ANd9GcTbhu4sJZjngtUhvotpk-xQk6y3rFlGyLaLqQIGLfIcnicoBBmH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2466975" cy="1847851"/>
          </a:xfrm>
          <a:prstGeom prst="rect">
            <a:avLst/>
          </a:prstGeom>
          <a:noFill/>
        </p:spPr>
      </p:pic>
      <p:pic>
        <p:nvPicPr>
          <p:cNvPr id="51204" name="Picture 4" descr="http://t2.gstatic.com/images?q=tbn:ANd9GcRmf5so5N6re_PSIqZqiYatEoAF7oJWQpSYWbWA8k3tnwyRZN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571612"/>
            <a:ext cx="2466975" cy="1847851"/>
          </a:xfrm>
          <a:prstGeom prst="rect">
            <a:avLst/>
          </a:prstGeom>
          <a:noFill/>
        </p:spPr>
      </p:pic>
      <p:pic>
        <p:nvPicPr>
          <p:cNvPr id="51206" name="Picture 6" descr="http://t3.gstatic.com/images?q=tbn:ANd9GcSxsOQuXYNkS1msHfVx3E0-Z5Uud2JU-KtWClxmvzFLu-_UiGqoX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571612"/>
            <a:ext cx="2457450" cy="1857376"/>
          </a:xfrm>
          <a:prstGeom prst="rect">
            <a:avLst/>
          </a:prstGeom>
          <a:noFill/>
        </p:spPr>
      </p:pic>
      <p:pic>
        <p:nvPicPr>
          <p:cNvPr id="51208" name="Picture 8" descr="http://t2.gstatic.com/images?q=tbn:ANd9GcSo-MrpoiU9PBiknjtoDP0qFxdCW-R4e9AnZ4wdVWxHFoZQexl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643314"/>
            <a:ext cx="2466975" cy="1847851"/>
          </a:xfrm>
          <a:prstGeom prst="rect">
            <a:avLst/>
          </a:prstGeom>
          <a:noFill/>
        </p:spPr>
      </p:pic>
      <p:sp>
        <p:nvSpPr>
          <p:cNvPr id="51210" name="AutoShape 10" descr="data:image/jpeg;base64,/9j/4AAQSkZJRgABAQAAAQABAAD/2wCEAAkGBhQSERUUExQVFRUVFxcZFxgYGBgcGBgWFxgXHBccGRgYGyYfGBojHBgYHy8gJCgpLS0sGB4xNTAqNSYrLCkBCQoKDgwOGg8PGiwkHyQsLCksLCwpLCwsLCwsLCwsLCwsLCwsLCwsLCwsLCksLCwsLCwsKSwsLCwsLCwsLCksLP/AABEIALcBFAMBIgACEQEDEQH/xAAbAAABBQEBAAAAAAAAAAAAAAAEAAECAwUGB//EAEIQAAECBAMFBQcCBQIFBQEAAAECEQADEiEEMUEFIlFhcRMygZGhBlKxwdHh8BRCFSNikvEzokNTY3KCVJOjstIW/8QAGAEAAwEBAAAAAAAAAAAAAAAAAAECAwT/xAAmEQADAAICAgMAAQUBAAAAAAAAARECIRIxQVEDYXGhMkKB4fAT/9oADAMBAAIRAxEAPwDppU/8aCUT+cZspRy/PSLg8dbOQ0Bify0SGItnANR5RIE8vMROh7DzPhxN5iAkr6ecWCnifJx8YADBPPGH7fpAKUklh6Xi5Mgn/Bgogr9Qfww4n9YBWgjOIrmtm3mYcFTdlzZTXKn6H5RYMXJ/AqMHtCNG8YuE5RyB8GhRDpuJxko8P7ftFyMQjQiOeGIWOPl94kMSrU+n3hQdOgOPR7w9YjNxJ/apEYCZx4ExMYo8PSDiKmsJs05X6ND9tM/q8oyRjDpboW+cEytrrGd+v48DoqHLnL4KiBxJ1eJydsO1SSH4M3rBBxY4+ZDfGJv0UBfqekMcRGiV/wBIPj9oqmzwM5Y6/gg5DAv1Jh/1B5xeMVL9xvKJjDIIemx/qMHJADdsecN2p5wScCngf7vtAeIwykmyS3K8JMCwTDDVmBFLOtoYzuJ+cVBoM7Qw1fMQEcTD9rZ3HTWCDDK+cN2sB/qecIYrnBAqCzNMRKyYDOJEN+pggUuUT+N9YUDnFnj6woIx1HMImvkX5fINBMtZvc/l9YxpE8Z1eH0tB+HxV2tbXIji/GLy10SkGBzmfUQ5J48NYHOMQA+87eY4RUcel7C3r8Ylcn4BpB6Vcx/dw5ZxAzDpf85QMjFJVpfpETPGVx4W9fy0Vslo1ZeNIDcbWz884n2yn+Rf6WjPRMDg1Aalxbp3bwlziS5YdAG8uEKIKw5OJDXz5Xiapml/hEkbEXMQFJKSC3I5l8niv+BzhmAeACvPMWhLiJ0ftrN56esJK9b2+GvhAxtmBzD3fxixGLs1KjwBU7X4JI8ooXYUibwIHMkAePDyiSp9OqVdCD46RGRjl2AoA4Ugn1+sWrmLyKrf0pAPxyiag34Kk4jq/KHM0nrz+8Wy5SlFt4+X0MGS8Ep7IAb3i/oPpC5DjAKjy9IvkgM5Jtnb7xbiEr1JI/pSW+UL+Glgbl+g+rQrQkL5OLlgNSVdW+sEox6TuhB6BvgIrw+AQE3DnX/MEy2T3Q0IdDQk9OTwlC1w8C9pDKxDf4eEAMNkCrMt6+cakohIAbINGYra6Xite3UjQHpf6QPY1o2u0HCEJyXYZxkS9tA/8NfhD/xZv+GsDmQPi0IdJbYxksWKXV4j11jBM+NedtiWQyhpln9ox8TOlEmkKHJrP0e0XiLJiEyH7X8vArDUEdPnEwu/yIimSiwrhCbFMy0Udo5sYAoVU8RS0CpUo5FzwAiMyYocPWKjHQwjmYUB/qOXqPnCgjCo58IpLFKUlLPm/l6xaMUkkPLyzpKrs2j29IzBPJzKyyfAX+DkiHTMU5L0kgl73sSGKRq3+IqlQ1wuXM7u5xzIbSpy46xBZBeq1Jazc7s93in+IEUFJWgpAFjY+XJ4tl4oLVQWJT3TdiBpcZai3JomtDiY0ubSAQM3GfH8EEybluXlAiMcEkAy0kasLtkchY/WFJxDqdHrf4dc4dT7JhqEkWUD1Sx+I/HhkzUUqBSqprMQLaEs1/OBJk5Z0Kkm7gG+TfCF2hHeSoPYuCMuPSHKhNmlhMWtChQtaRYsbg8XHCO2lTQpAUoMSHI4eMcbszDoVSpZIDgcrD3o7GWoFIZ2YN0jHJ7ApnYdCgQ2didfOMUbAAPfJTzEbyukVUjnCWTIaAMPslI7xJ9IJRgpYNk+ZMEBAiS5gSCWJ5CEyk2NJnpTZLDlaLZeKcsDfl9ow5WzjMUSXSDmSQ78uPlG7hiEAAN84Bjkk3L+MZ+0dpdnZN1Nd9Mme8af6iMTaOzSqapaclUv4W/BBQBv183/AJgD/wBIfw4wbsnEzFKZVw2ZDafCFgtmhGaQfB+tso1ETm0hVhomUHl6QzHiPOEcREVTeUAqNSOUSYcorq5RFc4AOWHWAC4tFGJkJUC4u3j0vFKtpSxmtPm/wgXFe0CUgUArPK3xhodBMds9SqVoQ1rpcWPnrwAjMnJyBCgfEX6kQXifaFZIZkhhzfP5xRN2iVAOSRzAN/wxabQoqVyiHuW6k+ETmySef51iM1APl+BunxgMTyksFf3XH59YSd6HxnZcFNm762tDh1Fg3l8xAq5r97O2RP0iCwDcEj/MWIMIUBl8NPGKu1/GilKuZPjnFZxYdmPllDQwj9UePofrCin9S2nxhRX+AMeVQVAKBGbufMjhdj4xUZstyA6mcZk69PX6wsbhjLUFKAdLHMfLm0KftCWtKmE0OxZ0BNrA2T084yxd2bNB6Jsld2pcOBVuvwD3a2sIYlCTZhqDQ55F6uRDtGZ2YKUqTqQCASSCXYlwM2Zxy4xWqccnKgzAEeJzdvBjeDQmbuImJmF2Is5Zs9cy4ipC0pD3bXusfM8CYC2ZjUoWqpKqSKVAHQ/GLcds1UtBXfs6gH/7g4VxbS+pg10S/YYMQFAkApvvNxOrlVr9fWCUKQLqKiSGdbHoRvet8hHPpU9gbm4fJxoeoIgiRiyGqG6LZOz8Lizfjw2iadLICUkMlZSxLgAk3GV7DK/PnGnhMeQxT2tLuQoBXUO9hFeEQSULAYJQUsFAgXGVuKTflGiFmI0JtkFbdycEPYWGdz73AGGG2X/as/8Aj94hiZFRQfdU/oR84uqVxh6IKxthPBfl94mNqJOi/L7xVipBWADxB8i8EomHTyg0BD+NJGivIfWLf44n3V+CfoYpxcrtEFJyIaLkhQEGgrH/AI2gZhY8B9YcbcQcgs9APkYqnyypJByII84fDIKEJSG3QBlwELQVlitsI1TM8U/eAMV7QN3UFuJ4vnY5eMFYqV2gZQBHT8vAMvYUvdCgVJGYqIe+pENcR7KJ3tMohgQkgZsC/HM+kVyfauYLlSFWZmZjxsY3D7PYVQ/06TwK1D1eMLaWxEyRMVMEspP+mN4rBYteznJiXu0Tj8mDcNX8WUpOb7UTS3cTbMXfzNoz8RjFrLqVV1OXg7RlS5tCgZiQpOh68WOcX4jEy6QEhr+l8znGrU8GQUJpAsR6fWImaXZx5tn4xnGZol+fQX+sMmYrRJvbMfnHKHANH9Scy2vOILnOXSr88oDKi9wzctPnE0KBzHgPveFrsIwlU5WZIa3Fn0u3KIrCi31+oh5eDW/dUx95kj/cz6RYNmKsWu57pHOx/NYXJDeLKA4zNh1t5CHTiOYPHOL0bFmNYj5jxaENhXYrDnR9Yqpi6KJkwdPHP1iuYEvc25GNMezQ6ecD4v2XUDZXpAmvYwSlOilNzhoKT7NL96GiqvYHP7TSoqSFlIBepR7vgdbHMPmIpOElhTdqmze8xfgQLX4/c1YiqlKpiQULSezUbghwFcSG8M4qRiEJqSoIULgEOkAg2IJDt8X0jmT0dbZsJ2QghR7UM4dKA4BAOasuf+YjiZKUEDdWCAxBUCq5Y2U3EQPs7COislklwKFbyVXaxZ9NT4RZPwAlgrJKVoUwSe/Uk3clgC76E+cNv7J76LpeABFpc4mogkBVwwb9pDZ8+sbCloTJTLnOCA4TcqZ8l2Ya2PCMCbtBTipbhQBNJ3k8HqAc9CRziqbjQqYpKf2tmE3I8SCdIFi2FQ+MwbOUTEkcGU7ZX3WBEW4eSpaakqQ6Syk1Mog6gFrdDFUnE0oXMKGLpCSACS73IZ7NyGfQwmY9iFFRJBNhYjNrMQI0V6M2kdBhdqzJFjYAg3ZQ5ixNjrm3x6rB7ZQtv2uHFx8H5Zx58AVhJqNDgskpsTmAkkZNpu3gub20pCXSthYFXdLGzEWfWxOUR9A8ad6rHo974D56QytoIGoPiNPGOPlbYxISCVEJDE5E0nXI+ojoMJtyWiXLSFksEJG6SCwGRa8IzeJojaCPwj6whtBHG+ocW5ZxVK26glnzZnCg7lhmOIbwi3DulcxV98pPSlIEBMHGPT+NEhtBPicuY18ovTPMUrlFUxC77gWP7qeXKHUIcY8e6fI/SEvHAXIIHFjqWGmpt4iCBMMU42V2iKTxSbf0qB+UKocBsatSkskLSXFwFaP/AE5Q0tcwJDlTguWRZgbhil8tXg6atWlz+PFaVFQLhQzF2f8A2k28YKIrGOqAKUkghwblwctIGxcquWU0KL2tziCMfLlgIBWaAE2RMOXRLRZJxgWWCZo5kKSLdTCeC7heObRyMutJWnUEhuB4PyeGnIUS5BtwYtysG0HlG/tHYqaCUUpNTkl2bX6uY5j+IUqAIGXDiODfjRfJ+ECg5mJKSylN8D8YSVC5qJD8HI6coabiAQCG5Av9egihc5SQXp8uPn0gTK0EVJ0KvL05ZRWVsXCj4gi4imXinYJS17szuL6DKDBjSU6AkBhTqeYe0FaBJMLle0UxIAJCsrlLm3MmJJ2+vVRzeyEwDMxpLegD34Nx4WgaZOD5k68vXlAvwb0Ez8SVKKipbm97aAcYoM45hxfO5Pm8Rlz6kix882/Gh5iFBJAQ93e/kdG+sVRaNTZntFMlllGsPkTfgwJJbyOUSn+004jQHiAPmfDzjOGzJhZpStM2YPfjElbNxFQTSSAHAKrB7wxVIL//AKqbxFuWcKGT7PTTmEDlV9oULQHApnqQq+8w5tyuOZPlGnhpMwyxMQpVTP3aiGI0p4MRyPC8NiNjqU5w8yXOSDdH7g2rZv0MV7NwRQoqC5stKFJJSBUyibBgoE3A+bRlyTOlYwrw81ZKZgmmpnBpDjO4OmnrGnLTMmq7OaoKmTQ9XaAlXuv7pADNAWx8AVKUkLSAajv1JAKXbjdrgDoLxooxPZmZ2a0gywSlKigVJIYU1WJubbzseMPNzoWK9gyUlBMtYTUks4aqpxq97aczBSpykSnXLAmpJJ3AXBbvEDdZtbX0gTEyVBCcSgb1wul3SoMCoqSKUAuNbudIIn453mIeXYghQ3VZ5KJdr6l8i5gWxopxuPSupSQAXAUEk6F+juP8xDEEmSEoCVsqorCTWEqF0klnSM/HOKZGHuQEpNViApxx790+Zg6VOly1Kkqd1qSypawrdGjpLFywPhaHePRMvZPAyJqLhku4IJJBBDEFjYmw0yeNfY+IXMYBaEkAAhSQajaztnbIm93vnKVhkqSJakJSt3lzAyCtv2l2chruXu4taAMbh1ypgqQUEF1B2uMjn6ixfo+byuhyBe0JsyUSzpCk0MVOQkgFmJtSLaZRv7J9ou2KUlLHiBaoeDByOMVYKXLnoVOcVIBUuqzlmcHNIsMwbg8YwvZraYTiQlyUrKsnuQCxZnJJ0YRWD5L8I+XGb9nS4rAzKlFNKgpVQDAFJIZTHL01112yv8aB8PiUTLoU/m+ZGRuLg+UXiCmDvkftS/2h+1MM0ShEjVmJiaeUQeHEAyXaniIyMRtnEJN8O4u5Sp34aP6RrwimBOAZ05UyaiqWTLJsQtwRzASpnPMHw1s2emYkq7UhYOTOCD9IMpHKFTA2MitSSCGtq8ZE/Ysvs1ICEgEuFBIrHRWbco15ksEMdYZaIQ1o8+2rsMSVNLmg2dlAhR45Ap8H4coFw8xb0lIDixUPgT1jp/ajZaiAuWA4LqbvFha+vSOPxE0BQDWsbvmdfSLrY17DES1HI8DdVsmsB4ReqdS2/Te5BtmCmzA5gZ8oDkL8XLX08DpFqMUBYtUBlusfNMKtM0UhM4wEBgBSXJBd9cjzANyczZoGTiwsXABc3yucrJtZsgNTDTFh3KQFHUPryFuOmozhScQUPcEEEXZg1x8x4xXLXQvJBawCFDNN+Idzp+awarb80pUrtKSpQslIYsLnO2Q0YwEcnU1xncg+X3ikzARxY2u4bWxhppiaOww/tWhQFYUDa4FmORN7aecZi/atdWSQAS5ubP8AFoxZSglg/i2XRyOUTeoJBAcFnvc6OLtppD0h8ToT7Vkk0oS2jm/47wo5edPvmMtNOWXGHiS+K9EsNigH7RSZYSGTQyVVEs9SQBq1wM87RditrScQGXSlaQQV1UqUpNnCg4UFagXBdrFzn7UmICyCXAASWHeUzHM5Fo2tl7OQg9kuUQkIStU1QZC6gC3MgKbwjm1KzqajhgY3Y8yUDukpBsRUQU8jZxkX04QThTh7hMvEEs71odn0sQ0bEs19okS19koqCFAbomMVJcgMnvZaJfnHNYhFPdSAkgOU2IqKc+KS/OKxzb0zPLGHT7J2ghlSRLmfzN4CZSSogXJ3ACiluP7uMDlSpSpstaaZViEr7ykhQIEukspWjZcc7USdtrVJ7NCSaOzSky0iuxe5SXuE3ivamJmdsZykqBKh3hkpNNgMjknyyh7T2LtIpXjZDlQUtGfcSEAgsA7L4fhjTwIwy5ACp6Ub3dUlbg90FQG6l+IcgMbC0YG0cQqomWmaoPckXcNmwtamz/GNTZ89SUJqSg75dKgkLaxIUSHFqWYHPK8U3oldhWDlhJUpRrSyyxcgqvQlSgrvgkFwH1eLpyakDc7Ns6i7sovS5LC3mejYm3ZdU6pKSgs5ClhRGgcgC9gMgcjq0UzsYEC+QDHrxPF2HpEBYdH7PzWUySGNQY5LCg58Mv8AMBbSkiXNKkKqFRyUQ1Le/kRlnmCxMZGCn15LKCLjMuOHEG3SOy2dhsKFAqKHqCqqZ3vOdKVCxGXlDeXF7DFckaPswSUqVLlywSBUa2UojLduA3F2g7AzZiZqpcwGukLNrOokWY5WDfaOfTOlYbEdoJinWFEMVKArFu6gEG43SNPCNPb21paShaSpM2YkJJApKZIbUmxtVYDvPGfPKjfx4tGvMxjKSHDFwbcnHhY+cEiZGEJ8vFzZZkTCaSVEH3wC7l2Zrf8AkT1PwWKSpRpVYWYhPoxLjn1jRZUwy+PiHhcTEQTFghmcIvEgYZQhCADKTshctTyZgSP6kBbZ2Cjdr6vyaNLCIUEALVWq7qYDW1hYfaJrlggg6gjPjGCvY85Ch2S0kDVdVTcCUlj/AN1jxJh9j7N4w1UVYFKqB2pSV3cpds7ZxeWhCMzbeJVLkqWlNRAsNOpvkI86nYusVKQQCTcghL8j5Wj1VbM0c3tbYfaICXUQlThJUafLx+MWmvII4pM0BWtVnzPjf8aLly67kEM13OXCNDauxZiElVAYNSXClDk7A8dOEYyMU1lApILW58fzSH3tF9aClztDzHh14N8IHmKChz1Fn8C8WJnJUHpck3L8c7A9IkiS/dAGTXPHiWfrEdFdgswW5cH0PjeGRMa4UDyPwg1eHpByIBAbk2b8Mx4QDMAUGFCS9mSH8C7w8ckxyE5mIzOQ5D48coQnoKdxwseSr5hmILHnlpE17KmJFRIZsrPfRqn1gebgaSK60C+8Ev6A3ENNPyVH6Kv4nMRugkcWJZ/Awo2Ey8OBbEy18VKw8wl/I/jwodx9fww4stlez8tClFqyzFSy0tmzAd1B9QwdrxrIxaEj+YAqhKbzAyWFnpLsGcuXOiatMjFbdc7xWEOSEoYHlUrMHV2diMwYw8ZtCshgEpGSRl1JfePPyaOFts6qkamN21UOzSoiSCd0WC1O7kDrYaAXgZWyELlKmziQLplgFlKVbJ33Q1/CKMAhKlAEGYo5IScycg92Phxi/DYCZiyAtQFLihCVVJSHcMAaXUCL7xKr6mBVOpwmex/ZXBzBMqQCmUFb6lDdYXLEvaxvlxjocXtVKipUqYEUkErUAQzip0s5B8cgGuY5zH+0S6TJloCJSSwYEvScySTw0+kCjasxKgxZQDimkGrJiRf85mKbr2JaUH2ljjMJKELSmo3pZJ4MQwexLMItk7cloSlKkipi683c6g2BAIY9I6XAYKuX2mKSsrJNPfG4GuQm4NzneLZezZSCAjByrkutRmpdIAFgg7qhmeojX/0TUJ4O05DBTO1UEywtSlftO8TVk5Z3jsRsWRJl0TJaFTFB1qWAqktYJDWuC5z0HGDJOBTKehaisPTMURuJUzO5bLU1WuwJgCbOLb6skgimkG5daXS7lKSWFnYRk229FY4zsFROkodpaQFOAoS0jPqgNxtwiyfcUpUUlXuhr2e7A8DnEcLJQhRmWnAFaSFBgFAghah2id0gFi9iGzaAdqYZRCpkmWiaCCpkyyyRdwSqq4yaom3SKSbHQxEpSWALabpIIGZHK9/GK5mzlrWEprLv+45p55OABaA8c1JnIlzUMd4rSzLHeAY8GF2yeA8Nj6t9NxwyYPwdieB+sS8ZTPkmdtsBSCsGcyZiWShIASFEW3WDqJYHTMwbh9kFE0LrKgLMpIJAGQSpnAf8McGraBexKVe8CxuL3LONPGOq9nNs1mkzCVEWCqQAU95i9wQzdDCxz49ia5dHWS1CHWsAQMlcPVHScpaJjwu0geuK1YhKWdSQSWAKgCbPYZnrAAZ2sMVgxUDDwCJdoIfthEWiJTABPtRFaiIVIiLQAA7R2jLlsJlgrIlmtxJjncf2Cphew3aTS4ckva4I8I6yZLBzDxmytjy0qcJFsuAfhwik0NHDYrZK6zdgXLs3oLeEVdogBNKsndywJ5APoY67aGGWJqv5SFyykAu5a+eRIZzkMvQHGeyhWgmWAdaUDIaMwcnk3VoHmusjbHCqo55WKJ1IDP48IiuekZlyG5H0imdIUC2RyY5+WkQWCGBI14NBoC39Q931yIPzN4tTjSlhWB0IGY13oFmS2Dlj5fHTWI/rQgAsQ2eRv1g10UnDQViKrkh+bv6KyhRlpxKOLecPE8WPkE4TaCZS6lWUGIZiQomxJVZ87fS58tEqZK7VYUGNMsGkGdllSBkdfBzpmysFJw5SrFm5DpkpbIarU4AGVgSePCI4jbq1upBCUmwpasACwCrMOSQkaRx9dHT1ot20iWZtBlzZQRYUdmQeZKlVE9Wg2RtVAR2aTMlJY2loqUogWKlAu7+DaRgJCi9KSw7xbiLZZQYrCAJO8Ji2elFkjQ1LLOWuwYWz0ir7J/CcxCSXSueQHBHYKVnx1eNPYEyRJNTLJJDKMtYWAGcI3d0vrmHjNne0U0S6EqQE50IQAkseIuq4ALvmSYFx+2JikghUtLuSEJAKWFwoNrmDfwh7a0ibuna4r2nSo7s0Syglk0TKsmAqIsevlm4WIxqFMU4mYhQOcqUyyC7gmm9jqerxxCMRqJy87MSCBzuza+eUOmcQTfdAcl2IIJAOb+POGsZ0Lm32d1hzLcPOmkfuCpRBJse8EkpLcCzRYjFywxZFuKSkAWOTMog8R844PtgpO+k2djWTmLEkljpFS5iU96kk91T2CRx5wcWDzO6lY2WZqlmYgO+QVkwHdZkkMlgODg3MFyNr4eXZS5Ssw5RWdHKiZdi/OPOZGJlstkuTcUk8NOWduVoJSkKSCUl7iyrH1hvH2Lm/B3M/bWHWkuJSSQQSmSamGXdSLEDLha0BrxOCA3ZihxT2SyL8rZcv88XMxakAApcMAq1uX+YJC6gkh0h+d+Hg4H0g4JCebp2GE2phw6bzB+2qXd7aKIPG2o1DwPtLbOErT2aFyS4LhB0zG9MyJ8uJeOYVNVLULKLZNoQRq3Hnxi1O2Js09moDLJfhqcr6c4pYpbn8iebemd9gNvFRAlCYUJDMEILsHue0s0FbH2wrsxSibNTelVKHIBLO0y7ZPqwjz4TAlCj2kxNSSC5qJAKSA57oJBvnYODeOl9k9oJSjs0ziUgEpCkWSHuH1PlnrnF4SQzz/DqBtw10djOqpqalOTs/+pxgTaZVODGRNs7EpS4LWI/mZgsfDUODQnFn9RV2iP8ASpyt334xoox6j+9P9v3jSL2Y8mn0LDbTmgCqTNUdSEJF+nannD4jbxQ1UmcKlBIdKcyQALTOJiQxZ98f2/eAtqTVKCGWLTJau77qn4wJIV+jQG1lkf6E7+1HzmQ38Tmf+nmt0Rf/AOS2sVoxiv8AmJP/AI/eLBi1e+P7PvBEF+iP8SmX/kTeTBN+v8y0QVtpSaa5M1JUqlNklyXb99rA+WcW/qVe+P7fvAO0alKlb/dmBXd4BQ484Nex36DztNdv5Mz+1P8A+4rXtBX/ACZuXupz/vhfqFe8P7fvEFYlfvD+37wtex36Kl7XOfYziGuaRY9HJV4Rm4n2nDhCO0SFKSFbind3AAe7sddI0VT1+9/t+8ZO2MOtZRStiFAg03BAN875wTF9lY5NPRg40YYrP8yYFAsXS5GhDWu/OBD2FmnqLm/8rL/deL8XsVW+6lKKjvWG8QX7xvGedkgKYlSDzbPhFcsfZey/sJDBp6v/AGi3mFRZLRIyVNUX0MlZBHnx/Lxm/pVy7GWWyd3J8ssxDTUlW6bDUiwDXHhEtlL8Dz+nfIEaGgC3SuHjnl4aYDkTzDEQofBexcn6Omw+x1qlKnY8BCKR2aqVKVZm3RmguBS+d7B35zDz0oP8sH92jhXJtL6DhHb+z2y8KteIXiZpxIkzGCA4lEqfeUpRe7Hdp01jB9qsXhzNK5aEy0FUztES6WFM1kUgim6QDk3LOORemdU8oyJ3aA0mlLKDgd4FORN962otFAnzA4exszhiNdWP5wgza2JwQA/TomJTqordSqgmx3aUsasgOkZ+BQ5DFViCdyrdGZCcjmD5xaSa6IyUfYpiSpLhkpBFTkO9/wBpLjXyhKxwsCE/9xzbgwzHXnGhPwzFAVLftEkhu9nmyck5tkLZQ+1NmqRIlzFmVUpwmUhda0IzJNLpRc5O98uFVCeMKVix1chkuRew8A2kOpSVSwpJpVlum5TndLioefnAkpKlorsoJLK4gF9OHPpygjDYkITaWZiqnekFIBSbC1i58GdomQXZKVjpZRSuVW4uXmJL8WSpm5t5xDEEyikVy1BScgVKUA37qgAo6Wfuwjgi5pE1NqVpZbhJuHBuGYG5ueEQKiJZlqmTFJO+kGyanDqAfeNmilBOhFaCUVM7gcOvrEpmGQTUSSk3JCj4gsbXBvzjNxGLSlYdIJDO972Nm+H4DsIFTZwShLle7bJ1d1k6Zh/lC2tk+YHYeTukhaWSQACHJdi7jNg7nO4twguZSukyyrImkOP6Tk13EaP8GmyVkTKErQ26SksbM7OGbnrpGhMx0+UlSkY/EJBdZSlCQmo6Ey5hF2Z+UZY5Jst4tI5RE1alllAA3yIY3sQQz/WDsbjUrWmgUhksFJALj91urX1BGkXStqYmesKKVzpiRSQsBW6kv+7JLvrrFMxU5KlCZJZXu7u6SXbNwz24ecW+/wDZPg6vZeyZCwkieVlaEqWE2KVgCzkWF7Z62bPYkbMCWYMBHnSMXPqdKG5bunQ5+Aj0fAYhYlJ7Rq2vfkPXzgwi0yM230QVsw9pUFkCzhkkW03gSB0g0YcRQrFGImfzjXkjLYX2YhlSxA9ZhxBSYwtMsRIpgZKzCJgoBAhKQC0VIVFlUAEykRApEPXDEQAiBTFS5YMXERAwygZeFHCK9rYBOIArcEaps/W2fOCzDPCaTKWTRzWK9myU2JBBsTv+jA8oxsVsmeDdAcHMFgoa2Md6popmoGoeFxnTLWafaOAXg5vup8SXHLKGjuFYZPujyEKFxZVRz+w/bXtZKe2TJSlImgsg3SezapJJQe8oVUuGzeND2en4OXh1zsPJmzFJABdKVKdQtmpmPAc7aR5pOwxWtQkS1mW9ncqAsHVkA58LtBWHmJTLAUBMeoUI7SWpLC0yYyQlTFRa55sLHPL4+R0r5UtQ05uy8RNKp81EpRUXIKkJ/pSGTupuAGf1jZwuMRLkqH6fsloQovTUmrghIVvK5qfXJo5TBTEy0lYmTUMQN0tzIrsKr3BBi47VUqajsVrKqbhTLqWHJUUrsBZym7MYHjf+Y1kkthGD2Osy+1mEypIAG89RFu6Gubt4Rb2GHIJQqa4TZKqGXYkqcNQEs9zDS8aufO7TFpmzU9wCTNTLSCCKjuyVpIFaXpbME2MQxv6dQbBycVKUhKjNUpaZu6BvWQlIAOpfwaHwM74M6fjj2RQhcunInskV2Lg1JS7ZOX1a8EJlzGlit/3FSaQlKQkM+RexN83jOlTk5kaZMml75pGYi7E4ozSkkIRSTZKQAHAbdSBYtz14xUJ7CZEyalSlImUlPeJKQ7gC6VKdTubXs+kULnKUEomGYoIdklwEub0ByL8oaRiCgAggrCgpJUliCDmAeJ5RWqStUxwlNyzOVHJrPd+ebmF2LYZh8OZswJSQsLNADPcswNV8yPlHRbP2Or9QRh5RSEMJiiUpNdTbhUohIccmzg72fwknBFK5q6cRMcJDP2T2KiFNvclMzxv4X2gl4VgVpWkLJFUgg1D/AKiZiqi7m5zL6RzZZtuLo6Mfjir7OV9u8BhcJMAVNmTMSulU0P3QQ7KIUHJ4Uix0tGEJ6KRQ6Uk5iota93tcjwJHTc29h8JOCp1B7Ymoq7WeSSMwElDBz/VxjN2dhAkEKMs8AAXZg19L8cov+3zTLLFtg8kJM1X80gktZ9Bwd8wYP7GalqlJUCr9oPd6lQFniWG2eia1cxEsWcluthZ+FoGOzVVAS1omJcgNMuQ5ZxYOOfrC5Ji4NeDcwWx1EglQbgALjS7mOlzjnNhbFmy1FVSQ5Dpdag18mBSk29Y6RVo1weL6Ms8cl2ICJUiKu0hExqZFwMKuKQIcCEKFxmRMTBFNMOEQCL0riVUUpiQVFAW1Q7xWFQ4VABImIkwxVDVQAImGMJ4jVAMYxEiJVRFShAMrIhQiqFAM8+2dsyYTJVh5rGYAaSgCkoNlJcrD969jnxjojhZiAUzZ5BG4EoQixZTWCQMlK16woUY1nY0oc3t+fOSqkrrKJnaJUQgFJASLpSGJYDlygSd7QzVBKUqCigg7yUXZ2/Zdio5woUaUzgw23iErrTTWDUpwk/8AL4p/6Uu3FLhnMQwntRPklguhTuWA3jcusBLTC5PefTgGUKDtC8gc5UlTMM9L2tk6vO2nQQpMpI/1HUkAkhLA0sKb2y8/koUJ6GNicKgzGlrVQWYLucrZWeN7A4aUyUqG8e/MSSFG3dSW3A9yWJOVtVCjHPJ1I0+NKmjtbELMy7KCEgBWqiQ5UrJySGcuwGV7U4GZLWySQSbFwc8+B0fzhQoG9F5f1FC8bLRImTaCpppSA5G6+YbI3Hn1i3CY/CTAN1YKl08WcO72t4PChQ5oixmnJ2bJNhNLuE3SWc5aQ2I9nVIZ2vqHf/7AekKFEVmgEnAvMoTMYkZb1/L5x1Wy/YbEqlVJUlTf1EHLjk/XzhQoWeTUg4UbJw05U4y0gWISsLLhIvUQxF7HJ3jUxkmiYpLvSoh+LQoUa/G22c3zpJIqBhwYUKNzmJAw4XDQoCSQXD1QoUACqh64UKAaFXDVQoUAxPCeFCgAZ4rWYUKAEUqXChQo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2" name="AutoShape 12" descr="data:image/jpeg;base64,/9j/4AAQSkZJRgABAQAAAQABAAD/2wCEAAkGBhQSERUUExQVFRUVFxcZFxgYGBgcGBgWFxgXHBccGRgYGyYfGBojHBgYHy8gJCgpLS0sGB4xNTAqNSYrLCkBCQoKDgwOGg8PGiwkHyQsLCksLCwpLCwsLCwsLCwsLCwsLCwsLCwsLCwsLCksLCwsLCwsKSwsLCwsLCwsLCksLP/AABEIALcBFAMBIgACEQEDEQH/xAAbAAABBQEBAAAAAAAAAAAAAAAEAAECAwUGB//EAEIQAAECBAMFBQcCBQIFBQEAAAECEQADEiEEMUEFIlFhcRMygZGhBlKxwdHh8BRCFSNikvEzokNTY3KCVJOjstIW/8QAGAEAAwEBAAAAAAAAAAAAAAAAAAECAwT/xAAmEQADAAICAgMAAQUBAAAAAAAAARECIRIxQVEDYXGhMkKB4fAT/9oADAMBAAIRAxEAPwDppU/8aCUT+cZspRy/PSLg8dbOQ0Bify0SGItnANR5RIE8vMROh7DzPhxN5iAkr6ecWCnifJx8YADBPPGH7fpAKUklh6Xi5Mgn/Bgogr9Qfww4n9YBWgjOIrmtm3mYcFTdlzZTXKn6H5RYMXJ/AqMHtCNG8YuE5RyB8GhRDpuJxko8P7ftFyMQjQiOeGIWOPl94kMSrU+n3hQdOgOPR7w9YjNxJ/apEYCZx4ExMYo8PSDiKmsJs05X6ND9tM/q8oyRjDpboW+cEytrrGd+v48DoqHLnL4KiBxJ1eJydsO1SSH4M3rBBxY4+ZDfGJv0UBfqekMcRGiV/wBIPj9oqmzwM5Y6/gg5DAv1Jh/1B5xeMVL9xvKJjDIIemx/qMHJADdsecN2p5wScCngf7vtAeIwykmyS3K8JMCwTDDVmBFLOtoYzuJ+cVBoM7Qw1fMQEcTD9rZ3HTWCDDK+cN2sB/qecIYrnBAqCzNMRKyYDOJEN+pggUuUT+N9YUDnFnj6woIx1HMImvkX5fINBMtZvc/l9YxpE8Z1eH0tB+HxV2tbXIji/GLy10SkGBzmfUQ5J48NYHOMQA+87eY4RUcel7C3r8Ylcn4BpB6Vcx/dw5ZxAzDpf85QMjFJVpfpETPGVx4W9fy0Vslo1ZeNIDcbWz884n2yn+Rf6WjPRMDg1Aalxbp3bwlziS5YdAG8uEKIKw5OJDXz5Xiapml/hEkbEXMQFJKSC3I5l8niv+BzhmAeACvPMWhLiJ0ftrN56esJK9b2+GvhAxtmBzD3fxixGLs1KjwBU7X4JI8ooXYUibwIHMkAePDyiSp9OqVdCD46RGRjl2AoA4Ugn1+sWrmLyKrf0pAPxyiag34Kk4jq/KHM0nrz+8Wy5SlFt4+X0MGS8Ep7IAb3i/oPpC5DjAKjy9IvkgM5Jtnb7xbiEr1JI/pSW+UL+Glgbl+g+rQrQkL5OLlgNSVdW+sEox6TuhB6BvgIrw+AQE3DnX/MEy2T3Q0IdDQk9OTwlC1w8C9pDKxDf4eEAMNkCrMt6+cakohIAbINGYra6Xite3UjQHpf6QPY1o2u0HCEJyXYZxkS9tA/8NfhD/xZv+GsDmQPi0IdJbYxksWKXV4j11jBM+NedtiWQyhpln9ox8TOlEmkKHJrP0e0XiLJiEyH7X8vArDUEdPnEwu/yIimSiwrhCbFMy0Udo5sYAoVU8RS0CpUo5FzwAiMyYocPWKjHQwjmYUB/qOXqPnCgjCo58IpLFKUlLPm/l6xaMUkkPLyzpKrs2j29IzBPJzKyyfAX+DkiHTMU5L0kgl73sSGKRq3+IqlQ1wuXM7u5xzIbSpy46xBZBeq1Jazc7s93in+IEUFJWgpAFjY+XJ4tl4oLVQWJT3TdiBpcZai3JomtDiY0ubSAQM3GfH8EEybluXlAiMcEkAy0kasLtkchY/WFJxDqdHrf4dc4dT7JhqEkWUD1Sx+I/HhkzUUqBSqprMQLaEs1/OBJk5Z0Kkm7gG+TfCF2hHeSoPYuCMuPSHKhNmlhMWtChQtaRYsbg8XHCO2lTQpAUoMSHI4eMcbszDoVSpZIDgcrD3o7GWoFIZ2YN0jHJ7ApnYdCgQ2didfOMUbAAPfJTzEbyukVUjnCWTIaAMPslI7xJ9IJRgpYNk+ZMEBAiS5gSCWJ5CEyk2NJnpTZLDlaLZeKcsDfl9ow5WzjMUSXSDmSQ78uPlG7hiEAAN84Bjkk3L+MZ+0dpdnZN1Nd9Mme8af6iMTaOzSqapaclUv4W/BBQBv183/AJgD/wBIfw4wbsnEzFKZVw2ZDafCFgtmhGaQfB+tso1ETm0hVhomUHl6QzHiPOEcREVTeUAqNSOUSYcorq5RFc4AOWHWAC4tFGJkJUC4u3j0vFKtpSxmtPm/wgXFe0CUgUArPK3xhodBMds9SqVoQ1rpcWPnrwAjMnJyBCgfEX6kQXifaFZIZkhhzfP5xRN2iVAOSRzAN/wxabQoqVyiHuW6k+ETmySef51iM1APl+BunxgMTyksFf3XH59YSd6HxnZcFNm762tDh1Fg3l8xAq5r97O2RP0iCwDcEj/MWIMIUBl8NPGKu1/GilKuZPjnFZxYdmPllDQwj9UePofrCin9S2nxhRX+AMeVQVAKBGbufMjhdj4xUZstyA6mcZk69PX6wsbhjLUFKAdLHMfLm0KftCWtKmE0OxZ0BNrA2T084yxd2bNB6Jsld2pcOBVuvwD3a2sIYlCTZhqDQ55F6uRDtGZ2YKUqTqQCASSCXYlwM2Zxy4xWqccnKgzAEeJzdvBjeDQmbuImJmF2Is5Zs9cy4ipC0pD3bXusfM8CYC2ZjUoWqpKqSKVAHQ/GLcds1UtBXfs6gH/7g4VxbS+pg10S/YYMQFAkApvvNxOrlVr9fWCUKQLqKiSGdbHoRvet8hHPpU9gbm4fJxoeoIgiRiyGqG6LZOz8Lizfjw2iadLICUkMlZSxLgAk3GV7DK/PnGnhMeQxT2tLuQoBXUO9hFeEQSULAYJQUsFAgXGVuKTflGiFmI0JtkFbdycEPYWGdz73AGGG2X/as/8Aj94hiZFRQfdU/oR84uqVxh6IKxthPBfl94mNqJOi/L7xVipBWADxB8i8EomHTyg0BD+NJGivIfWLf44n3V+CfoYpxcrtEFJyIaLkhQEGgrH/AI2gZhY8B9YcbcQcgs9APkYqnyypJByII84fDIKEJSG3QBlwELQVlitsI1TM8U/eAMV7QN3UFuJ4vnY5eMFYqV2gZQBHT8vAMvYUvdCgVJGYqIe+pENcR7KJ3tMohgQkgZsC/HM+kVyfauYLlSFWZmZjxsY3D7PYVQ/06TwK1D1eMLaWxEyRMVMEspP+mN4rBYteznJiXu0Tj8mDcNX8WUpOb7UTS3cTbMXfzNoz8RjFrLqVV1OXg7RlS5tCgZiQpOh68WOcX4jEy6QEhr+l8znGrU8GQUJpAsR6fWImaXZx5tn4xnGZol+fQX+sMmYrRJvbMfnHKHANH9Scy2vOILnOXSr88oDKi9wzctPnE0KBzHgPveFrsIwlU5WZIa3Fn0u3KIrCi31+oh5eDW/dUx95kj/cz6RYNmKsWu57pHOx/NYXJDeLKA4zNh1t5CHTiOYPHOL0bFmNYj5jxaENhXYrDnR9Yqpi6KJkwdPHP1iuYEvc25GNMezQ6ecD4v2XUDZXpAmvYwSlOilNzhoKT7NL96GiqvYHP7TSoqSFlIBepR7vgdbHMPmIpOElhTdqmze8xfgQLX4/c1YiqlKpiQULSezUbghwFcSG8M4qRiEJqSoIULgEOkAg2IJDt8X0jmT0dbZsJ2QghR7UM4dKA4BAOasuf+YjiZKUEDdWCAxBUCq5Y2U3EQPs7COislklwKFbyVXaxZ9NT4RZPwAlgrJKVoUwSe/Uk3clgC76E+cNv7J76LpeABFpc4mogkBVwwb9pDZ8+sbCloTJTLnOCA4TcqZ8l2Ya2PCMCbtBTipbhQBNJ3k8HqAc9CRziqbjQqYpKf2tmE3I8SCdIFi2FQ+MwbOUTEkcGU7ZX3WBEW4eSpaakqQ6Syk1Mog6gFrdDFUnE0oXMKGLpCSACS73IZ7NyGfQwmY9iFFRJBNhYjNrMQI0V6M2kdBhdqzJFjYAg3ZQ5ixNjrm3x6rB7ZQtv2uHFx8H5Zx58AVhJqNDgskpsTmAkkZNpu3gub20pCXSthYFXdLGzEWfWxOUR9A8ad6rHo974D56QytoIGoPiNPGOPlbYxISCVEJDE5E0nXI+ojoMJtyWiXLSFksEJG6SCwGRa8IzeJojaCPwj6whtBHG+ocW5ZxVK26glnzZnCg7lhmOIbwi3DulcxV98pPSlIEBMHGPT+NEhtBPicuY18ovTPMUrlFUxC77gWP7qeXKHUIcY8e6fI/SEvHAXIIHFjqWGmpt4iCBMMU42V2iKTxSbf0qB+UKocBsatSkskLSXFwFaP/AE5Q0tcwJDlTguWRZgbhil8tXg6atWlz+PFaVFQLhQzF2f8A2k28YKIrGOqAKUkghwblwctIGxcquWU0KL2tziCMfLlgIBWaAE2RMOXRLRZJxgWWCZo5kKSLdTCeC7heObRyMutJWnUEhuB4PyeGnIUS5BtwYtysG0HlG/tHYqaCUUpNTkl2bX6uY5j+IUqAIGXDiODfjRfJ+ECg5mJKSylN8D8YSVC5qJD8HI6coabiAQCG5Av9egihc5SQXp8uPn0gTK0EVJ0KvL05ZRWVsXCj4gi4imXinYJS17szuL6DKDBjSU6AkBhTqeYe0FaBJMLle0UxIAJCsrlLm3MmJJ2+vVRzeyEwDMxpLegD34Nx4WgaZOD5k68vXlAvwb0Ez8SVKKipbm97aAcYoM45hxfO5Pm8Rlz6kix882/Gh5iFBJAQ93e/kdG+sVRaNTZntFMlllGsPkTfgwJJbyOUSn+004jQHiAPmfDzjOGzJhZpStM2YPfjElbNxFQTSSAHAKrB7wxVIL//AKqbxFuWcKGT7PTTmEDlV9oULQHApnqQq+8w5tyuOZPlGnhpMwyxMQpVTP3aiGI0p4MRyPC8NiNjqU5w8yXOSDdH7g2rZv0MV7NwRQoqC5stKFJJSBUyibBgoE3A+bRlyTOlYwrw81ZKZgmmpnBpDjO4OmnrGnLTMmq7OaoKmTQ9XaAlXuv7pADNAWx8AVKUkLSAajv1JAKXbjdrgDoLxooxPZmZ2a0gywSlKigVJIYU1WJubbzseMPNzoWK9gyUlBMtYTUks4aqpxq97aczBSpykSnXLAmpJJ3AXBbvEDdZtbX0gTEyVBCcSgb1wul3SoMCoqSKUAuNbudIIn453mIeXYghQ3VZ5KJdr6l8i5gWxopxuPSupSQAXAUEk6F+juP8xDEEmSEoCVsqorCTWEqF0klnSM/HOKZGHuQEpNViApxx790+Zg6VOly1Kkqd1qSypawrdGjpLFywPhaHePRMvZPAyJqLhku4IJJBBDEFjYmw0yeNfY+IXMYBaEkAAhSQajaztnbIm93vnKVhkqSJakJSt3lzAyCtv2l2chruXu4taAMbh1ypgqQUEF1B2uMjn6ixfo+byuhyBe0JsyUSzpCk0MVOQkgFmJtSLaZRv7J9ou2KUlLHiBaoeDByOMVYKXLnoVOcVIBUuqzlmcHNIsMwbg8YwvZraYTiQlyUrKsnuQCxZnJJ0YRWD5L8I+XGb9nS4rAzKlFNKgpVQDAFJIZTHL01112yv8aB8PiUTLoU/m+ZGRuLg+UXiCmDvkftS/2h+1MM0ShEjVmJiaeUQeHEAyXaniIyMRtnEJN8O4u5Sp34aP6RrwimBOAZ05UyaiqWTLJsQtwRzASpnPMHw1s2emYkq7UhYOTOCD9IMpHKFTA2MitSSCGtq8ZE/Ysvs1ICEgEuFBIrHRWbco15ksEMdYZaIQ1o8+2rsMSVNLmg2dlAhR45Ap8H4coFw8xb0lIDixUPgT1jp/ajZaiAuWA4LqbvFha+vSOPxE0BQDWsbvmdfSLrY17DES1HI8DdVsmsB4ReqdS2/Te5BtmCmzA5gZ8oDkL8XLX08DpFqMUBYtUBlusfNMKtM0UhM4wEBgBSXJBd9cjzANyczZoGTiwsXABc3yucrJtZsgNTDTFh3KQFHUPryFuOmozhScQUPcEEEXZg1x8x4xXLXQvJBawCFDNN+Idzp+awarb80pUrtKSpQslIYsLnO2Q0YwEcnU1xncg+X3ikzARxY2u4bWxhppiaOww/tWhQFYUDa4FmORN7aecZi/atdWSQAS5ubP8AFoxZSglg/i2XRyOUTeoJBAcFnvc6OLtppD0h8ToT7Vkk0oS2jm/47wo5edPvmMtNOWXGHiS+K9EsNigH7RSZYSGTQyVVEs9SQBq1wM87RditrScQGXSlaQQV1UqUpNnCg4UFagXBdrFzn7UmICyCXAASWHeUzHM5Fo2tl7OQg9kuUQkIStU1QZC6gC3MgKbwjm1KzqajhgY3Y8yUDukpBsRUQU8jZxkX04QThTh7hMvEEs71odn0sQ0bEs19okS19koqCFAbomMVJcgMnvZaJfnHNYhFPdSAkgOU2IqKc+KS/OKxzb0zPLGHT7J2ghlSRLmfzN4CZSSogXJ3ACiluP7uMDlSpSpstaaZViEr7ykhQIEukspWjZcc7USdtrVJ7NCSaOzSky0iuxe5SXuE3ivamJmdsZykqBKh3hkpNNgMjknyyh7T2LtIpXjZDlQUtGfcSEAgsA7L4fhjTwIwy5ACp6Ub3dUlbg90FQG6l+IcgMbC0YG0cQqomWmaoPckXcNmwtamz/GNTZ89SUJqSg75dKgkLaxIUSHFqWYHPK8U3oldhWDlhJUpRrSyyxcgqvQlSgrvgkFwH1eLpyakDc7Ns6i7sovS5LC3mejYm3ZdU6pKSgs5ClhRGgcgC9gMgcjq0UzsYEC+QDHrxPF2HpEBYdH7PzWUySGNQY5LCg58Mv8AMBbSkiXNKkKqFRyUQ1Le/kRlnmCxMZGCn15LKCLjMuOHEG3SOy2dhsKFAqKHqCqqZ3vOdKVCxGXlDeXF7DFckaPswSUqVLlywSBUa2UojLduA3F2g7AzZiZqpcwGukLNrOokWY5WDfaOfTOlYbEdoJinWFEMVKArFu6gEG43SNPCNPb21paShaSpM2YkJJApKZIbUmxtVYDvPGfPKjfx4tGvMxjKSHDFwbcnHhY+cEiZGEJ8vFzZZkTCaSVEH3wC7l2Zrf8AkT1PwWKSpRpVYWYhPoxLjn1jRZUwy+PiHhcTEQTFghmcIvEgYZQhCADKTshctTyZgSP6kBbZ2Cjdr6vyaNLCIUEALVWq7qYDW1hYfaJrlggg6gjPjGCvY85Ch2S0kDVdVTcCUlj/AN1jxJh9j7N4w1UVYFKqB2pSV3cpds7ZxeWhCMzbeJVLkqWlNRAsNOpvkI86nYusVKQQCTcghL8j5Wj1VbM0c3tbYfaICXUQlThJUafLx+MWmvII4pM0BWtVnzPjf8aLly67kEM13OXCNDauxZiElVAYNSXClDk7A8dOEYyMU1lApILW58fzSH3tF9aClztDzHh14N8IHmKChz1Fn8C8WJnJUHpck3L8c7A9IkiS/dAGTXPHiWfrEdFdgswW5cH0PjeGRMa4UDyPwg1eHpByIBAbk2b8Mx4QDMAUGFCS9mSH8C7w8ckxyE5mIzOQ5D48coQnoKdxwseSr5hmILHnlpE17KmJFRIZsrPfRqn1gebgaSK60C+8Ev6A3ENNPyVH6Kv4nMRugkcWJZ/Awo2Ey8OBbEy18VKw8wl/I/jwodx9fww4stlez8tClFqyzFSy0tmzAd1B9QwdrxrIxaEj+YAqhKbzAyWFnpLsGcuXOiatMjFbdc7xWEOSEoYHlUrMHV2diMwYw8ZtCshgEpGSRl1JfePPyaOFts6qkamN21UOzSoiSCd0WC1O7kDrYaAXgZWyELlKmziQLplgFlKVbJ33Q1/CKMAhKlAEGYo5IScycg92Phxi/DYCZiyAtQFLihCVVJSHcMAaXUCL7xKr6mBVOpwmex/ZXBzBMqQCmUFb6lDdYXLEvaxvlxjocXtVKipUqYEUkErUAQzip0s5B8cgGuY5zH+0S6TJloCJSSwYEvScySTw0+kCjasxKgxZQDimkGrJiRf85mKbr2JaUH2ljjMJKELSmo3pZJ4MQwexLMItk7cloSlKkipi683c6g2BAIY9I6XAYKuX2mKSsrJNPfG4GuQm4NzneLZezZSCAjByrkutRmpdIAFgg7qhmeojX/0TUJ4O05DBTO1UEywtSlftO8TVk5Z3jsRsWRJl0TJaFTFB1qWAqktYJDWuC5z0HGDJOBTKehaisPTMURuJUzO5bLU1WuwJgCbOLb6skgimkG5daXS7lKSWFnYRk229FY4zsFROkodpaQFOAoS0jPqgNxtwiyfcUpUUlXuhr2e7A8DnEcLJQhRmWnAFaSFBgFAghah2id0gFi9iGzaAdqYZRCpkmWiaCCpkyyyRdwSqq4yaom3SKSbHQxEpSWALabpIIGZHK9/GK5mzlrWEprLv+45p55OABaA8c1JnIlzUMd4rSzLHeAY8GF2yeA8Nj6t9NxwyYPwdieB+sS8ZTPkmdtsBSCsGcyZiWShIASFEW3WDqJYHTMwbh9kFE0LrKgLMpIJAGQSpnAf8McGraBexKVe8CxuL3LONPGOq9nNs1mkzCVEWCqQAU95i9wQzdDCxz49ia5dHWS1CHWsAQMlcPVHScpaJjwu0geuK1YhKWdSQSWAKgCbPYZnrAAZ2sMVgxUDDwCJdoIfthEWiJTABPtRFaiIVIiLQAA7R2jLlsJlgrIlmtxJjncf2Cphew3aTS4ckva4I8I6yZLBzDxmytjy0qcJFsuAfhwik0NHDYrZK6zdgXLs3oLeEVdogBNKsndywJ5APoY67aGGWJqv5SFyykAu5a+eRIZzkMvQHGeyhWgmWAdaUDIaMwcnk3VoHmusjbHCqo55WKJ1IDP48IiuekZlyG5H0imdIUC2RyY5+WkQWCGBI14NBoC39Q931yIPzN4tTjSlhWB0IGY13oFmS2Dlj5fHTWI/rQgAsQ2eRv1g10UnDQViKrkh+bv6KyhRlpxKOLecPE8WPkE4TaCZS6lWUGIZiQomxJVZ87fS58tEqZK7VYUGNMsGkGdllSBkdfBzpmysFJw5SrFm5DpkpbIarU4AGVgSePCI4jbq1upBCUmwpasACwCrMOSQkaRx9dHT1ot20iWZtBlzZQRYUdmQeZKlVE9Wg2RtVAR2aTMlJY2loqUogWKlAu7+DaRgJCi9KSw7xbiLZZQYrCAJO8Ji2elFkjQ1LLOWuwYWz0ir7J/CcxCSXSueQHBHYKVnx1eNPYEyRJNTLJJDKMtYWAGcI3d0vrmHjNne0U0S6EqQE50IQAkseIuq4ALvmSYFx+2JikghUtLuSEJAKWFwoNrmDfwh7a0ibuna4r2nSo7s0Syglk0TKsmAqIsevlm4WIxqFMU4mYhQOcqUyyC7gmm9jqerxxCMRqJy87MSCBzuza+eUOmcQTfdAcl2IIJAOb+POGsZ0Lm32d1hzLcPOmkfuCpRBJse8EkpLcCzRYjFywxZFuKSkAWOTMog8R844PtgpO+k2djWTmLEkljpFS5iU96kk91T2CRx5wcWDzO6lY2WZqlmYgO+QVkwHdZkkMlgODg3MFyNr4eXZS5Ssw5RWdHKiZdi/OPOZGJlstkuTcUk8NOWduVoJSkKSCUl7iyrH1hvH2Lm/B3M/bWHWkuJSSQQSmSamGXdSLEDLha0BrxOCA3ZihxT2SyL8rZcv88XMxakAApcMAq1uX+YJC6gkh0h+d+Hg4H0g4JCebp2GE2phw6bzB+2qXd7aKIPG2o1DwPtLbOErT2aFyS4LhB0zG9MyJ8uJeOYVNVLULKLZNoQRq3Hnxi1O2Js09moDLJfhqcr6c4pYpbn8iebemd9gNvFRAlCYUJDMEILsHue0s0FbH2wrsxSibNTelVKHIBLO0y7ZPqwjz4TAlCj2kxNSSC5qJAKSA57oJBvnYODeOl9k9oJSjs0ziUgEpCkWSHuH1PlnrnF4SQzz/DqBtw10djOqpqalOTs/+pxgTaZVODGRNs7EpS4LWI/mZgsfDUODQnFn9RV2iP8ASpyt334xoox6j+9P9v3jSL2Y8mn0LDbTmgCqTNUdSEJF+nannD4jbxQ1UmcKlBIdKcyQALTOJiQxZ98f2/eAtqTVKCGWLTJau77qn4wJIV+jQG1lkf6E7+1HzmQ38Tmf+nmt0Rf/AOS2sVoxiv8AmJP/AI/eLBi1e+P7PvBEF+iP8SmX/kTeTBN+v8y0QVtpSaa5M1JUqlNklyXb99rA+WcW/qVe+P7fvAO0alKlb/dmBXd4BQ484Nex36DztNdv5Mz+1P8A+4rXtBX/ACZuXupz/vhfqFe8P7fvEFYlfvD+37wtex36Kl7XOfYziGuaRY9HJV4Rm4n2nDhCO0SFKSFbind3AAe7sddI0VT1+9/t+8ZO2MOtZRStiFAg03BAN875wTF9lY5NPRg40YYrP8yYFAsXS5GhDWu/OBD2FmnqLm/8rL/deL8XsVW+6lKKjvWG8QX7xvGedkgKYlSDzbPhFcsfZey/sJDBp6v/AGi3mFRZLRIyVNUX0MlZBHnx/Lxm/pVy7GWWyd3J8ssxDTUlW6bDUiwDXHhEtlL8Dz+nfIEaGgC3SuHjnl4aYDkTzDEQofBexcn6Omw+x1qlKnY8BCKR2aqVKVZm3RmguBS+d7B35zDz0oP8sH92jhXJtL6DhHb+z2y8KteIXiZpxIkzGCA4lEqfeUpRe7Hdp01jB9qsXhzNK5aEy0FUztES6WFM1kUgim6QDk3LOORemdU8oyJ3aA0mlLKDgd4FORN962otFAnzA4exszhiNdWP5wgza2JwQA/TomJTqordSqgmx3aUsasgOkZ+BQ5DFViCdyrdGZCcjmD5xaSa6IyUfYpiSpLhkpBFTkO9/wBpLjXyhKxwsCE/9xzbgwzHXnGhPwzFAVLftEkhu9nmyck5tkLZQ+1NmqRIlzFmVUpwmUhda0IzJNLpRc5O98uFVCeMKVix1chkuRew8A2kOpSVSwpJpVlum5TndLioefnAkpKlorsoJLK4gF9OHPpygjDYkITaWZiqnekFIBSbC1i58GdomQXZKVjpZRSuVW4uXmJL8WSpm5t5xDEEyikVy1BScgVKUA37qgAo6Wfuwjgi5pE1NqVpZbhJuHBuGYG5ueEQKiJZlqmTFJO+kGyanDqAfeNmilBOhFaCUVM7gcOvrEpmGQTUSSk3JCj4gsbXBvzjNxGLSlYdIJDO972Nm+H4DsIFTZwShLle7bJ1d1k6Zh/lC2tk+YHYeTukhaWSQACHJdi7jNg7nO4twguZSukyyrImkOP6Tk13EaP8GmyVkTKErQ26SksbM7OGbnrpGhMx0+UlSkY/EJBdZSlCQmo6Ey5hF2Z+UZY5Jst4tI5RE1alllAA3yIY3sQQz/WDsbjUrWmgUhksFJALj91urX1BGkXStqYmesKKVzpiRSQsBW6kv+7JLvrrFMxU5KlCZJZXu7u6SXbNwz24ecW+/wDZPg6vZeyZCwkieVlaEqWE2KVgCzkWF7Z62bPYkbMCWYMBHnSMXPqdKG5bunQ5+Aj0fAYhYlJ7Rq2vfkPXzgwi0yM230QVsw9pUFkCzhkkW03gSB0g0YcRQrFGImfzjXkjLYX2YhlSxA9ZhxBSYwtMsRIpgZKzCJgoBAhKQC0VIVFlUAEykRApEPXDEQAiBTFS5YMXERAwygZeFHCK9rYBOIArcEaps/W2fOCzDPCaTKWTRzWK9myU2JBBsTv+jA8oxsVsmeDdAcHMFgoa2Md6popmoGoeFxnTLWafaOAXg5vup8SXHLKGjuFYZPujyEKFxZVRz+w/bXtZKe2TJSlImgsg3SezapJJQe8oVUuGzeND2en4OXh1zsPJmzFJABdKVKdQtmpmPAc7aR5pOwxWtQkS1mW9ncqAsHVkA58LtBWHmJTLAUBMeoUI7SWpLC0yYyQlTFRa55sLHPL4+R0r5UtQ05uy8RNKp81EpRUXIKkJ/pSGTupuAGf1jZwuMRLkqH6fsloQovTUmrghIVvK5qfXJo5TBTEy0lYmTUMQN0tzIrsKr3BBi47VUqajsVrKqbhTLqWHJUUrsBZym7MYHjf+Y1kkthGD2Osy+1mEypIAG89RFu6Gubt4Rb2GHIJQqa4TZKqGXYkqcNQEs9zDS8aufO7TFpmzU9wCTNTLSCCKjuyVpIFaXpbME2MQxv6dQbBycVKUhKjNUpaZu6BvWQlIAOpfwaHwM74M6fjj2RQhcunInskV2Lg1JS7ZOX1a8EJlzGlit/3FSaQlKQkM+RexN83jOlTk5kaZMml75pGYi7E4ozSkkIRSTZKQAHAbdSBYtz14xUJ7CZEyalSlImUlPeJKQ7gC6VKdTubXs+kULnKUEomGYoIdklwEub0ByL8oaRiCgAggrCgpJUliCDmAeJ5RWqStUxwlNyzOVHJrPd+ebmF2LYZh8OZswJSQsLNADPcswNV8yPlHRbP2Or9QRh5RSEMJiiUpNdTbhUohIccmzg72fwknBFK5q6cRMcJDP2T2KiFNvclMzxv4X2gl4VgVpWkLJFUgg1D/AKiZiqi7m5zL6RzZZtuLo6Mfjir7OV9u8BhcJMAVNmTMSulU0P3QQ7KIUHJ4Uix0tGEJ6KRQ6Uk5iota93tcjwJHTc29h8JOCp1B7Ymoq7WeSSMwElDBz/VxjN2dhAkEKMs8AAXZg19L8cov+3zTLLFtg8kJM1X80gktZ9Bwd8wYP7GalqlJUCr9oPd6lQFniWG2eia1cxEsWcluthZ+FoGOzVVAS1omJcgNMuQ5ZxYOOfrC5Ji4NeDcwWx1EglQbgALjS7mOlzjnNhbFmy1FVSQ5Dpdag18mBSk29Y6RVo1weL6Ms8cl2ICJUiKu0hExqZFwMKuKQIcCEKFxmRMTBFNMOEQCL0riVUUpiQVFAW1Q7xWFQ4VABImIkwxVDVQAImGMJ4jVAMYxEiJVRFShAMrIhQiqFAM8+2dsyYTJVh5rGYAaSgCkoNlJcrD969jnxjojhZiAUzZ5BG4EoQixZTWCQMlK16woUY1nY0oc3t+fOSqkrrKJnaJUQgFJASLpSGJYDlygSd7QzVBKUqCigg7yUXZ2/Zdio5woUaUzgw23iErrTTWDUpwk/8AL4p/6Uu3FLhnMQwntRPklguhTuWA3jcusBLTC5PefTgGUKDtC8gc5UlTMM9L2tk6vO2nQQpMpI/1HUkAkhLA0sKb2y8/koUJ6GNicKgzGlrVQWYLucrZWeN7A4aUyUqG8e/MSSFG3dSW3A9yWJOVtVCjHPJ1I0+NKmjtbELMy7KCEgBWqiQ5UrJySGcuwGV7U4GZLWySQSbFwc8+B0fzhQoG9F5f1FC8bLRImTaCpppSA5G6+YbI3Hn1i3CY/CTAN1YKl08WcO72t4PChQ5oixmnJ2bJNhNLuE3SWc5aQ2I9nVIZ2vqHf/7AekKFEVmgEnAvMoTMYkZb1/L5x1Wy/YbEqlVJUlTf1EHLjk/XzhQoWeTUg4UbJw05U4y0gWISsLLhIvUQxF7HJ3jUxkmiYpLvSoh+LQoUa/G22c3zpJIqBhwYUKNzmJAw4XDQoCSQXD1QoUACqh64UKAaFXDVQoUAxPCeFCgAZ4rWYUKAEUqXChQo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4" name="AutoShape 14" descr="data:image/jpeg;base64,/9j/4AAQSkZJRgABAQAAAQABAAD/2wCEAAkGBhQSERUUExQVFRUVFxcZFxgYGBgcGBgWFxgXHBccGRgYGyYfGBojHBgYHy8gJCgpLS0sGB4xNTAqNSYrLCkBCQoKDgwOGg8PGiwkHyQsLCksLCwpLCwsLCwsLCwsLCwsLCwsLCwsLCwsLCksLCwsLCwsKSwsLCwsLCwsLCksLP/AABEIALcBFAMBIgACEQEDEQH/xAAbAAABBQEBAAAAAAAAAAAAAAAEAAECAwUGB//EAEIQAAECBAMFBQcCBQIFBQEAAAECEQADEiEEMUEFIlFhcRMygZGhBlKxwdHh8BRCFSNikvEzokNTY3KCVJOjstIW/8QAGAEAAwEBAAAAAAAAAAAAAAAAAAECAwT/xAAmEQADAAICAgMAAQUBAAAAAAAAARECIRIxQVEDYXGhMkKB4fAT/9oADAMBAAIRAxEAPwDppU/8aCUT+cZspRy/PSLg8dbOQ0Bify0SGItnANR5RIE8vMROh7DzPhxN5iAkr6ecWCnifJx8YADBPPGH7fpAKUklh6Xi5Mgn/Bgogr9Qfww4n9YBWgjOIrmtm3mYcFTdlzZTXKn6H5RYMXJ/AqMHtCNG8YuE5RyB8GhRDpuJxko8P7ftFyMQjQiOeGIWOPl94kMSrU+n3hQdOgOPR7w9YjNxJ/apEYCZx4ExMYo8PSDiKmsJs05X6ND9tM/q8oyRjDpboW+cEytrrGd+v48DoqHLnL4KiBxJ1eJydsO1SSH4M3rBBxY4+ZDfGJv0UBfqekMcRGiV/wBIPj9oqmzwM5Y6/gg5DAv1Jh/1B5xeMVL9xvKJjDIIemx/qMHJADdsecN2p5wScCngf7vtAeIwykmyS3K8JMCwTDDVmBFLOtoYzuJ+cVBoM7Qw1fMQEcTD9rZ3HTWCDDK+cN2sB/qecIYrnBAqCzNMRKyYDOJEN+pggUuUT+N9YUDnFnj6woIx1HMImvkX5fINBMtZvc/l9YxpE8Z1eH0tB+HxV2tbXIji/GLy10SkGBzmfUQ5J48NYHOMQA+87eY4RUcel7C3r8Ylcn4BpB6Vcx/dw5ZxAzDpf85QMjFJVpfpETPGVx4W9fy0Vslo1ZeNIDcbWz884n2yn+Rf6WjPRMDg1Aalxbp3bwlziS5YdAG8uEKIKw5OJDXz5Xiapml/hEkbEXMQFJKSC3I5l8niv+BzhmAeACvPMWhLiJ0ftrN56esJK9b2+GvhAxtmBzD3fxixGLs1KjwBU7X4JI8ooXYUibwIHMkAePDyiSp9OqVdCD46RGRjl2AoA4Ugn1+sWrmLyKrf0pAPxyiag34Kk4jq/KHM0nrz+8Wy5SlFt4+X0MGS8Ep7IAb3i/oPpC5DjAKjy9IvkgM5Jtnb7xbiEr1JI/pSW+UL+Glgbl+g+rQrQkL5OLlgNSVdW+sEox6TuhB6BvgIrw+AQE3DnX/MEy2T3Q0IdDQk9OTwlC1w8C9pDKxDf4eEAMNkCrMt6+cakohIAbINGYra6Xite3UjQHpf6QPY1o2u0HCEJyXYZxkS9tA/8NfhD/xZv+GsDmQPi0IdJbYxksWKXV4j11jBM+NedtiWQyhpln9ox8TOlEmkKHJrP0e0XiLJiEyH7X8vArDUEdPnEwu/yIimSiwrhCbFMy0Udo5sYAoVU8RS0CpUo5FzwAiMyYocPWKjHQwjmYUB/qOXqPnCgjCo58IpLFKUlLPm/l6xaMUkkPLyzpKrs2j29IzBPJzKyyfAX+DkiHTMU5L0kgl73sSGKRq3+IqlQ1wuXM7u5xzIbSpy46xBZBeq1Jazc7s93in+IEUFJWgpAFjY+XJ4tl4oLVQWJT3TdiBpcZai3JomtDiY0ubSAQM3GfH8EEybluXlAiMcEkAy0kasLtkchY/WFJxDqdHrf4dc4dT7JhqEkWUD1Sx+I/HhkzUUqBSqprMQLaEs1/OBJk5Z0Kkm7gG+TfCF2hHeSoPYuCMuPSHKhNmlhMWtChQtaRYsbg8XHCO2lTQpAUoMSHI4eMcbszDoVSpZIDgcrD3o7GWoFIZ2YN0jHJ7ApnYdCgQ2didfOMUbAAPfJTzEbyukVUjnCWTIaAMPslI7xJ9IJRgpYNk+ZMEBAiS5gSCWJ5CEyk2NJnpTZLDlaLZeKcsDfl9ow5WzjMUSXSDmSQ78uPlG7hiEAAN84Bjkk3L+MZ+0dpdnZN1Nd9Mme8af6iMTaOzSqapaclUv4W/BBQBv183/AJgD/wBIfw4wbsnEzFKZVw2ZDafCFgtmhGaQfB+tso1ETm0hVhomUHl6QzHiPOEcREVTeUAqNSOUSYcorq5RFc4AOWHWAC4tFGJkJUC4u3j0vFKtpSxmtPm/wgXFe0CUgUArPK3xhodBMds9SqVoQ1rpcWPnrwAjMnJyBCgfEX6kQXifaFZIZkhhzfP5xRN2iVAOSRzAN/wxabQoqVyiHuW6k+ETmySef51iM1APl+BunxgMTyksFf3XH59YSd6HxnZcFNm762tDh1Fg3l8xAq5r97O2RP0iCwDcEj/MWIMIUBl8NPGKu1/GilKuZPjnFZxYdmPllDQwj9UePofrCin9S2nxhRX+AMeVQVAKBGbufMjhdj4xUZstyA6mcZk69PX6wsbhjLUFKAdLHMfLm0KftCWtKmE0OxZ0BNrA2T084yxd2bNB6Jsld2pcOBVuvwD3a2sIYlCTZhqDQ55F6uRDtGZ2YKUqTqQCASSCXYlwM2Zxy4xWqccnKgzAEeJzdvBjeDQmbuImJmF2Is5Zs9cy4ipC0pD3bXusfM8CYC2ZjUoWqpKqSKVAHQ/GLcds1UtBXfs6gH/7g4VxbS+pg10S/YYMQFAkApvvNxOrlVr9fWCUKQLqKiSGdbHoRvet8hHPpU9gbm4fJxoeoIgiRiyGqG6LZOz8Lizfjw2iadLICUkMlZSxLgAk3GV7DK/PnGnhMeQxT2tLuQoBXUO9hFeEQSULAYJQUsFAgXGVuKTflGiFmI0JtkFbdycEPYWGdz73AGGG2X/as/8Aj94hiZFRQfdU/oR84uqVxh6IKxthPBfl94mNqJOi/L7xVipBWADxB8i8EomHTyg0BD+NJGivIfWLf44n3V+CfoYpxcrtEFJyIaLkhQEGgrH/AI2gZhY8B9YcbcQcgs9APkYqnyypJByII84fDIKEJSG3QBlwELQVlitsI1TM8U/eAMV7QN3UFuJ4vnY5eMFYqV2gZQBHT8vAMvYUvdCgVJGYqIe+pENcR7KJ3tMohgQkgZsC/HM+kVyfauYLlSFWZmZjxsY3D7PYVQ/06TwK1D1eMLaWxEyRMVMEspP+mN4rBYteznJiXu0Tj8mDcNX8WUpOb7UTS3cTbMXfzNoz8RjFrLqVV1OXg7RlS5tCgZiQpOh68WOcX4jEy6QEhr+l8znGrU8GQUJpAsR6fWImaXZx5tn4xnGZol+fQX+sMmYrRJvbMfnHKHANH9Scy2vOILnOXSr88oDKi9wzctPnE0KBzHgPveFrsIwlU5WZIa3Fn0u3KIrCi31+oh5eDW/dUx95kj/cz6RYNmKsWu57pHOx/NYXJDeLKA4zNh1t5CHTiOYPHOL0bFmNYj5jxaENhXYrDnR9Yqpi6KJkwdPHP1iuYEvc25GNMezQ6ecD4v2XUDZXpAmvYwSlOilNzhoKT7NL96GiqvYHP7TSoqSFlIBepR7vgdbHMPmIpOElhTdqmze8xfgQLX4/c1YiqlKpiQULSezUbghwFcSG8M4qRiEJqSoIULgEOkAg2IJDt8X0jmT0dbZsJ2QghR7UM4dKA4BAOasuf+YjiZKUEDdWCAxBUCq5Y2U3EQPs7COislklwKFbyVXaxZ9NT4RZPwAlgrJKVoUwSe/Uk3clgC76E+cNv7J76LpeABFpc4mogkBVwwb9pDZ8+sbCloTJTLnOCA4TcqZ8l2Ya2PCMCbtBTipbhQBNJ3k8HqAc9CRziqbjQqYpKf2tmE3I8SCdIFi2FQ+MwbOUTEkcGU7ZX3WBEW4eSpaakqQ6Syk1Mog6gFrdDFUnE0oXMKGLpCSACS73IZ7NyGfQwmY9iFFRJBNhYjNrMQI0V6M2kdBhdqzJFjYAg3ZQ5ixNjrm3x6rB7ZQtv2uHFx8H5Zx58AVhJqNDgskpsTmAkkZNpu3gub20pCXSthYFXdLGzEWfWxOUR9A8ad6rHo974D56QytoIGoPiNPGOPlbYxISCVEJDE5E0nXI+ojoMJtyWiXLSFksEJG6SCwGRa8IzeJojaCPwj6whtBHG+ocW5ZxVK26glnzZnCg7lhmOIbwi3DulcxV98pPSlIEBMHGPT+NEhtBPicuY18ovTPMUrlFUxC77gWP7qeXKHUIcY8e6fI/SEvHAXIIHFjqWGmpt4iCBMMU42V2iKTxSbf0qB+UKocBsatSkskLSXFwFaP/AE5Q0tcwJDlTguWRZgbhil8tXg6atWlz+PFaVFQLhQzF2f8A2k28YKIrGOqAKUkghwblwctIGxcquWU0KL2tziCMfLlgIBWaAE2RMOXRLRZJxgWWCZo5kKSLdTCeC7heObRyMutJWnUEhuB4PyeGnIUS5BtwYtysG0HlG/tHYqaCUUpNTkl2bX6uY5j+IUqAIGXDiODfjRfJ+ECg5mJKSylN8D8YSVC5qJD8HI6coabiAQCG5Av9egihc5SQXp8uPn0gTK0EVJ0KvL05ZRWVsXCj4gi4imXinYJS17szuL6DKDBjSU6AkBhTqeYe0FaBJMLle0UxIAJCsrlLm3MmJJ2+vVRzeyEwDMxpLegD34Nx4WgaZOD5k68vXlAvwb0Ez8SVKKipbm97aAcYoM45hxfO5Pm8Rlz6kix882/Gh5iFBJAQ93e/kdG+sVRaNTZntFMlllGsPkTfgwJJbyOUSn+004jQHiAPmfDzjOGzJhZpStM2YPfjElbNxFQTSSAHAKrB7wxVIL//AKqbxFuWcKGT7PTTmEDlV9oULQHApnqQq+8w5tyuOZPlGnhpMwyxMQpVTP3aiGI0p4MRyPC8NiNjqU5w8yXOSDdH7g2rZv0MV7NwRQoqC5stKFJJSBUyibBgoE3A+bRlyTOlYwrw81ZKZgmmpnBpDjO4OmnrGnLTMmq7OaoKmTQ9XaAlXuv7pADNAWx8AVKUkLSAajv1JAKXbjdrgDoLxooxPZmZ2a0gywSlKigVJIYU1WJubbzseMPNzoWK9gyUlBMtYTUks4aqpxq97aczBSpykSnXLAmpJJ3AXBbvEDdZtbX0gTEyVBCcSgb1wul3SoMCoqSKUAuNbudIIn453mIeXYghQ3VZ5KJdr6l8i5gWxopxuPSupSQAXAUEk6F+juP8xDEEmSEoCVsqorCTWEqF0klnSM/HOKZGHuQEpNViApxx790+Zg6VOly1Kkqd1qSypawrdGjpLFywPhaHePRMvZPAyJqLhku4IJJBBDEFjYmw0yeNfY+IXMYBaEkAAhSQajaztnbIm93vnKVhkqSJakJSt3lzAyCtv2l2chruXu4taAMbh1ypgqQUEF1B2uMjn6ixfo+byuhyBe0JsyUSzpCk0MVOQkgFmJtSLaZRv7J9ou2KUlLHiBaoeDByOMVYKXLnoVOcVIBUuqzlmcHNIsMwbg8YwvZraYTiQlyUrKsnuQCxZnJJ0YRWD5L8I+XGb9nS4rAzKlFNKgpVQDAFJIZTHL01112yv8aB8PiUTLoU/m+ZGRuLg+UXiCmDvkftS/2h+1MM0ShEjVmJiaeUQeHEAyXaniIyMRtnEJN8O4u5Sp34aP6RrwimBOAZ05UyaiqWTLJsQtwRzASpnPMHw1s2emYkq7UhYOTOCD9IMpHKFTA2MitSSCGtq8ZE/Ysvs1ICEgEuFBIrHRWbco15ksEMdYZaIQ1o8+2rsMSVNLmg2dlAhR45Ap8H4coFw8xb0lIDixUPgT1jp/ajZaiAuWA4LqbvFha+vSOPxE0BQDWsbvmdfSLrY17DES1HI8DdVsmsB4ReqdS2/Te5BtmCmzA5gZ8oDkL8XLX08DpFqMUBYtUBlusfNMKtM0UhM4wEBgBSXJBd9cjzANyczZoGTiwsXABc3yucrJtZsgNTDTFh3KQFHUPryFuOmozhScQUPcEEEXZg1x8x4xXLXQvJBawCFDNN+Idzp+awarb80pUrtKSpQslIYsLnO2Q0YwEcnU1xncg+X3ikzARxY2u4bWxhppiaOww/tWhQFYUDa4FmORN7aecZi/atdWSQAS5ubP8AFoxZSglg/i2XRyOUTeoJBAcFnvc6OLtppD0h8ToT7Vkk0oS2jm/47wo5edPvmMtNOWXGHiS+K9EsNigH7RSZYSGTQyVVEs9SQBq1wM87RditrScQGXSlaQQV1UqUpNnCg4UFagXBdrFzn7UmICyCXAASWHeUzHM5Fo2tl7OQg9kuUQkIStU1QZC6gC3MgKbwjm1KzqajhgY3Y8yUDukpBsRUQU8jZxkX04QThTh7hMvEEs71odn0sQ0bEs19okS19koqCFAbomMVJcgMnvZaJfnHNYhFPdSAkgOU2IqKc+KS/OKxzb0zPLGHT7J2ghlSRLmfzN4CZSSogXJ3ACiluP7uMDlSpSpstaaZViEr7ykhQIEukspWjZcc7USdtrVJ7NCSaOzSky0iuxe5SXuE3ivamJmdsZykqBKh3hkpNNgMjknyyh7T2LtIpXjZDlQUtGfcSEAgsA7L4fhjTwIwy5ACp6Ub3dUlbg90FQG6l+IcgMbC0YG0cQqomWmaoPckXcNmwtamz/GNTZ89SUJqSg75dKgkLaxIUSHFqWYHPK8U3oldhWDlhJUpRrSyyxcgqvQlSgrvgkFwH1eLpyakDc7Ns6i7sovS5LC3mejYm3ZdU6pKSgs5ClhRGgcgC9gMgcjq0UzsYEC+QDHrxPF2HpEBYdH7PzWUySGNQY5LCg58Mv8AMBbSkiXNKkKqFRyUQ1Le/kRlnmCxMZGCn15LKCLjMuOHEG3SOy2dhsKFAqKHqCqqZ3vOdKVCxGXlDeXF7DFckaPswSUqVLlywSBUa2UojLduA3F2g7AzZiZqpcwGukLNrOokWY5WDfaOfTOlYbEdoJinWFEMVKArFu6gEG43SNPCNPb21paShaSpM2YkJJApKZIbUmxtVYDvPGfPKjfx4tGvMxjKSHDFwbcnHhY+cEiZGEJ8vFzZZkTCaSVEH3wC7l2Zrf8AkT1PwWKSpRpVYWYhPoxLjn1jRZUwy+PiHhcTEQTFghmcIvEgYZQhCADKTshctTyZgSP6kBbZ2Cjdr6vyaNLCIUEALVWq7qYDW1hYfaJrlggg6gjPjGCvY85Ch2S0kDVdVTcCUlj/AN1jxJh9j7N4w1UVYFKqB2pSV3cpds7ZxeWhCMzbeJVLkqWlNRAsNOpvkI86nYusVKQQCTcghL8j5Wj1VbM0c3tbYfaICXUQlThJUafLx+MWmvII4pM0BWtVnzPjf8aLly67kEM13OXCNDauxZiElVAYNSXClDk7A8dOEYyMU1lApILW58fzSH3tF9aClztDzHh14N8IHmKChz1Fn8C8WJnJUHpck3L8c7A9IkiS/dAGTXPHiWfrEdFdgswW5cH0PjeGRMa4UDyPwg1eHpByIBAbk2b8Mx4QDMAUGFCS9mSH8C7w8ckxyE5mIzOQ5D48coQnoKdxwseSr5hmILHnlpE17KmJFRIZsrPfRqn1gebgaSK60C+8Ev6A3ENNPyVH6Kv4nMRugkcWJZ/Awo2Ey8OBbEy18VKw8wl/I/jwodx9fww4stlez8tClFqyzFSy0tmzAd1B9QwdrxrIxaEj+YAqhKbzAyWFnpLsGcuXOiatMjFbdc7xWEOSEoYHlUrMHV2diMwYw8ZtCshgEpGSRl1JfePPyaOFts6qkamN21UOzSoiSCd0WC1O7kDrYaAXgZWyELlKmziQLplgFlKVbJ33Q1/CKMAhKlAEGYo5IScycg92Phxi/DYCZiyAtQFLihCVVJSHcMAaXUCL7xKr6mBVOpwmex/ZXBzBMqQCmUFb6lDdYXLEvaxvlxjocXtVKipUqYEUkErUAQzip0s5B8cgGuY5zH+0S6TJloCJSSwYEvScySTw0+kCjasxKgxZQDimkGrJiRf85mKbr2JaUH2ljjMJKELSmo3pZJ4MQwexLMItk7cloSlKkipi683c6g2BAIY9I6XAYKuX2mKSsrJNPfG4GuQm4NzneLZezZSCAjByrkutRmpdIAFgg7qhmeojX/0TUJ4O05DBTO1UEywtSlftO8TVk5Z3jsRsWRJl0TJaFTFB1qWAqktYJDWuC5z0HGDJOBTKehaisPTMURuJUzO5bLU1WuwJgCbOLb6skgimkG5daXS7lKSWFnYRk229FY4zsFROkodpaQFOAoS0jPqgNxtwiyfcUpUUlXuhr2e7A8DnEcLJQhRmWnAFaSFBgFAghah2id0gFi9iGzaAdqYZRCpkmWiaCCpkyyyRdwSqq4yaom3SKSbHQxEpSWALabpIIGZHK9/GK5mzlrWEprLv+45p55OABaA8c1JnIlzUMd4rSzLHeAY8GF2yeA8Nj6t9NxwyYPwdieB+sS8ZTPkmdtsBSCsGcyZiWShIASFEW3WDqJYHTMwbh9kFE0LrKgLMpIJAGQSpnAf8McGraBexKVe8CxuL3LONPGOq9nNs1mkzCVEWCqQAU95i9wQzdDCxz49ia5dHWS1CHWsAQMlcPVHScpaJjwu0geuK1YhKWdSQSWAKgCbPYZnrAAZ2sMVgxUDDwCJdoIfthEWiJTABPtRFaiIVIiLQAA7R2jLlsJlgrIlmtxJjncf2Cphew3aTS4ckva4I8I6yZLBzDxmytjy0qcJFsuAfhwik0NHDYrZK6zdgXLs3oLeEVdogBNKsndywJ5APoY67aGGWJqv5SFyykAu5a+eRIZzkMvQHGeyhWgmWAdaUDIaMwcnk3VoHmusjbHCqo55WKJ1IDP48IiuekZlyG5H0imdIUC2RyY5+WkQWCGBI14NBoC39Q931yIPzN4tTjSlhWB0IGY13oFmS2Dlj5fHTWI/rQgAsQ2eRv1g10UnDQViKrkh+bv6KyhRlpxKOLecPE8WPkE4TaCZS6lWUGIZiQomxJVZ87fS58tEqZK7VYUGNMsGkGdllSBkdfBzpmysFJw5SrFm5DpkpbIarU4AGVgSePCI4jbq1upBCUmwpasACwCrMOSQkaRx9dHT1ot20iWZtBlzZQRYUdmQeZKlVE9Wg2RtVAR2aTMlJY2loqUogWKlAu7+DaRgJCi9KSw7xbiLZZQYrCAJO8Ji2elFkjQ1LLOWuwYWz0ir7J/CcxCSXSueQHBHYKVnx1eNPYEyRJNTLJJDKMtYWAGcI3d0vrmHjNne0U0S6EqQE50IQAkseIuq4ALvmSYFx+2JikghUtLuSEJAKWFwoNrmDfwh7a0ibuna4r2nSo7s0Syglk0TKsmAqIsevlm4WIxqFMU4mYhQOcqUyyC7gmm9jqerxxCMRqJy87MSCBzuza+eUOmcQTfdAcl2IIJAOb+POGsZ0Lm32d1hzLcPOmkfuCpRBJse8EkpLcCzRYjFywxZFuKSkAWOTMog8R844PtgpO+k2djWTmLEkljpFS5iU96kk91T2CRx5wcWDzO6lY2WZqlmYgO+QVkwHdZkkMlgODg3MFyNr4eXZS5Ssw5RWdHKiZdi/OPOZGJlstkuTcUk8NOWduVoJSkKSCUl7iyrH1hvH2Lm/B3M/bWHWkuJSSQQSmSamGXdSLEDLha0BrxOCA3ZihxT2SyL8rZcv88XMxakAApcMAq1uX+YJC6gkh0h+d+Hg4H0g4JCebp2GE2phw6bzB+2qXd7aKIPG2o1DwPtLbOErT2aFyS4LhB0zG9MyJ8uJeOYVNVLULKLZNoQRq3Hnxi1O2Js09moDLJfhqcr6c4pYpbn8iebemd9gNvFRAlCYUJDMEILsHue0s0FbH2wrsxSibNTelVKHIBLO0y7ZPqwjz4TAlCj2kxNSSC5qJAKSA57oJBvnYODeOl9k9oJSjs0ziUgEpCkWSHuH1PlnrnF4SQzz/DqBtw10djOqpqalOTs/+pxgTaZVODGRNs7EpS4LWI/mZgsfDUODQnFn9RV2iP8ASpyt334xoox6j+9P9v3jSL2Y8mn0LDbTmgCqTNUdSEJF+nannD4jbxQ1UmcKlBIdKcyQALTOJiQxZ98f2/eAtqTVKCGWLTJau77qn4wJIV+jQG1lkf6E7+1HzmQ38Tmf+nmt0Rf/AOS2sVoxiv8AmJP/AI/eLBi1e+P7PvBEF+iP8SmX/kTeTBN+v8y0QVtpSaa5M1JUqlNklyXb99rA+WcW/qVe+P7fvAO0alKlb/dmBXd4BQ484Nex36DztNdv5Mz+1P8A+4rXtBX/ACZuXupz/vhfqFe8P7fvEFYlfvD+37wtex36Kl7XOfYziGuaRY9HJV4Rm4n2nDhCO0SFKSFbind3AAe7sddI0VT1+9/t+8ZO2MOtZRStiFAg03BAN875wTF9lY5NPRg40YYrP8yYFAsXS5GhDWu/OBD2FmnqLm/8rL/deL8XsVW+6lKKjvWG8QX7xvGedkgKYlSDzbPhFcsfZey/sJDBp6v/AGi3mFRZLRIyVNUX0MlZBHnx/Lxm/pVy7GWWyd3J8ssxDTUlW6bDUiwDXHhEtlL8Dz+nfIEaGgC3SuHjnl4aYDkTzDEQofBexcn6Omw+x1qlKnY8BCKR2aqVKVZm3RmguBS+d7B35zDz0oP8sH92jhXJtL6DhHb+z2y8KteIXiZpxIkzGCA4lEqfeUpRe7Hdp01jB9qsXhzNK5aEy0FUztES6WFM1kUgim6QDk3LOORemdU8oyJ3aA0mlLKDgd4FORN962otFAnzA4exszhiNdWP5wgza2JwQA/TomJTqordSqgmx3aUsasgOkZ+BQ5DFViCdyrdGZCcjmD5xaSa6IyUfYpiSpLhkpBFTkO9/wBpLjXyhKxwsCE/9xzbgwzHXnGhPwzFAVLftEkhu9nmyck5tkLZQ+1NmqRIlzFmVUpwmUhda0IzJNLpRc5O98uFVCeMKVix1chkuRew8A2kOpSVSwpJpVlum5TndLioefnAkpKlorsoJLK4gF9OHPpygjDYkITaWZiqnekFIBSbC1i58GdomQXZKVjpZRSuVW4uXmJL8WSpm5t5xDEEyikVy1BScgVKUA37qgAo6Wfuwjgi5pE1NqVpZbhJuHBuGYG5ueEQKiJZlqmTFJO+kGyanDqAfeNmilBOhFaCUVM7gcOvrEpmGQTUSSk3JCj4gsbXBvzjNxGLSlYdIJDO972Nm+H4DsIFTZwShLle7bJ1d1k6Zh/lC2tk+YHYeTukhaWSQACHJdi7jNg7nO4twguZSukyyrImkOP6Tk13EaP8GmyVkTKErQ26SksbM7OGbnrpGhMx0+UlSkY/EJBdZSlCQmo6Ey5hF2Z+UZY5Jst4tI5RE1alllAA3yIY3sQQz/WDsbjUrWmgUhksFJALj91urX1BGkXStqYmesKKVzpiRSQsBW6kv+7JLvrrFMxU5KlCZJZXu7u6SXbNwz24ecW+/wDZPg6vZeyZCwkieVlaEqWE2KVgCzkWF7Z62bPYkbMCWYMBHnSMXPqdKG5bunQ5+Aj0fAYhYlJ7Rq2vfkPXzgwi0yM230QVsw9pUFkCzhkkW03gSB0g0YcRQrFGImfzjXkjLYX2YhlSxA9ZhxBSYwtMsRIpgZKzCJgoBAhKQC0VIVFlUAEykRApEPXDEQAiBTFS5YMXERAwygZeFHCK9rYBOIArcEaps/W2fOCzDPCaTKWTRzWK9myU2JBBsTv+jA8oxsVsmeDdAcHMFgoa2Md6popmoGoeFxnTLWafaOAXg5vup8SXHLKGjuFYZPujyEKFxZVRz+w/bXtZKe2TJSlImgsg3SezapJJQe8oVUuGzeND2en4OXh1zsPJmzFJABdKVKdQtmpmPAc7aR5pOwxWtQkS1mW9ncqAsHVkA58LtBWHmJTLAUBMeoUI7SWpLC0yYyQlTFRa55sLHPL4+R0r5UtQ05uy8RNKp81EpRUXIKkJ/pSGTupuAGf1jZwuMRLkqH6fsloQovTUmrghIVvK5qfXJo5TBTEy0lYmTUMQN0tzIrsKr3BBi47VUqajsVrKqbhTLqWHJUUrsBZym7MYHjf+Y1kkthGD2Osy+1mEypIAG89RFu6Gubt4Rb2GHIJQqa4TZKqGXYkqcNQEs9zDS8aufO7TFpmzU9wCTNTLSCCKjuyVpIFaXpbME2MQxv6dQbBycVKUhKjNUpaZu6BvWQlIAOpfwaHwM74M6fjj2RQhcunInskV2Lg1JS7ZOX1a8EJlzGlit/3FSaQlKQkM+RexN83jOlTk5kaZMml75pGYi7E4ozSkkIRSTZKQAHAbdSBYtz14xUJ7CZEyalSlImUlPeJKQ7gC6VKdTubXs+kULnKUEomGYoIdklwEub0ByL8oaRiCgAggrCgpJUliCDmAeJ5RWqStUxwlNyzOVHJrPd+ebmF2LYZh8OZswJSQsLNADPcswNV8yPlHRbP2Or9QRh5RSEMJiiUpNdTbhUohIccmzg72fwknBFK5q6cRMcJDP2T2KiFNvclMzxv4X2gl4VgVpWkLJFUgg1D/AKiZiqi7m5zL6RzZZtuLo6Mfjir7OV9u8BhcJMAVNmTMSulU0P3QQ7KIUHJ4Uix0tGEJ6KRQ6Uk5iota93tcjwJHTc29h8JOCp1B7Ymoq7WeSSMwElDBz/VxjN2dhAkEKMs8AAXZg19L8cov+3zTLLFtg8kJM1X80gktZ9Bwd8wYP7GalqlJUCr9oPd6lQFniWG2eia1cxEsWcluthZ+FoGOzVVAS1omJcgNMuQ5ZxYOOfrC5Ji4NeDcwWx1EglQbgALjS7mOlzjnNhbFmy1FVSQ5Dpdag18mBSk29Y6RVo1weL6Ms8cl2ICJUiKu0hExqZFwMKuKQIcCEKFxmRMTBFNMOEQCL0riVUUpiQVFAW1Q7xWFQ4VABImIkwxVDVQAImGMJ4jVAMYxEiJVRFShAMrIhQiqFAM8+2dsyYTJVh5rGYAaSgCkoNlJcrD969jnxjojhZiAUzZ5BG4EoQixZTWCQMlK16woUY1nY0oc3t+fOSqkrrKJnaJUQgFJASLpSGJYDlygSd7QzVBKUqCigg7yUXZ2/Zdio5woUaUzgw23iErrTTWDUpwk/8AL4p/6Uu3FLhnMQwntRPklguhTuWA3jcusBLTC5PefTgGUKDtC8gc5UlTMM9L2tk6vO2nQQpMpI/1HUkAkhLA0sKb2y8/koUJ6GNicKgzGlrVQWYLucrZWeN7A4aUyUqG8e/MSSFG3dSW3A9yWJOVtVCjHPJ1I0+NKmjtbELMy7KCEgBWqiQ5UrJySGcuwGV7U4GZLWySQSbFwc8+B0fzhQoG9F5f1FC8bLRImTaCpppSA5G6+YbI3Hn1i3CY/CTAN1YKl08WcO72t4PChQ5oixmnJ2bJNhNLuE3SWc5aQ2I9nVIZ2vqHf/7AekKFEVmgEnAvMoTMYkZb1/L5x1Wy/YbEqlVJUlTf1EHLjk/XzhQoWeTUg4UbJw05U4y0gWISsLLhIvUQxF7HJ3jUxkmiYpLvSoh+LQoUa/G22c3zpJIqBhwYUKNzmJAw4XDQoCSQXD1QoUACqh64UKAaFXDVQoUAxPCeFCgAZ4rWYUKAEUqXChQo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6" name="AutoShape 16" descr="data:image/jpeg;base64,/9j/4AAQSkZJRgABAQAAAQABAAD/2wCEAAkGBhQSERUUExQVFRUVFxcZFxgYGBgcGBgWFxgXHBccGRgYGyYfGBojHBgYHy8gJCgpLS0sGB4xNTAqNSYrLCkBCQoKDgwOGg8PGiwkHyQsLCksLCwpLCwsLCwsLCwsLCwsLCwsLCwsLCwsLCksLCwsLCwsKSwsLCwsLCwsLCksLP/AABEIALcBFAMBIgACEQEDEQH/xAAbAAABBQEBAAAAAAAAAAAAAAAEAAECAwUGB//EAEIQAAECBAMFBQcCBQIFBQEAAAECEQADEiEEMUEFIlFhcRMygZGhBlKxwdHh8BRCFSNikvEzokNTY3KCVJOjstIW/8QAGAEAAwEBAAAAAAAAAAAAAAAAAAECAwT/xAAmEQADAAICAgMAAQUBAAAAAAAAARECIRIxQVEDYXGhMkKB4fAT/9oADAMBAAIRAxEAPwDppU/8aCUT+cZspRy/PSLg8dbOQ0Bify0SGItnANR5RIE8vMROh7DzPhxN5iAkr6ecWCnifJx8YADBPPGH7fpAKUklh6Xi5Mgn/Bgogr9Qfww4n9YBWgjOIrmtm3mYcFTdlzZTXKn6H5RYMXJ/AqMHtCNG8YuE5RyB8GhRDpuJxko8P7ftFyMQjQiOeGIWOPl94kMSrU+n3hQdOgOPR7w9YjNxJ/apEYCZx4ExMYo8PSDiKmsJs05X6ND9tM/q8oyRjDpboW+cEytrrGd+v48DoqHLnL4KiBxJ1eJydsO1SSH4M3rBBxY4+ZDfGJv0UBfqekMcRGiV/wBIPj9oqmzwM5Y6/gg5DAv1Jh/1B5xeMVL9xvKJjDIIemx/qMHJADdsecN2p5wScCngf7vtAeIwykmyS3K8JMCwTDDVmBFLOtoYzuJ+cVBoM7Qw1fMQEcTD9rZ3HTWCDDK+cN2sB/qecIYrnBAqCzNMRKyYDOJEN+pggUuUT+N9YUDnFnj6woIx1HMImvkX5fINBMtZvc/l9YxpE8Z1eH0tB+HxV2tbXIji/GLy10SkGBzmfUQ5J48NYHOMQA+87eY4RUcel7C3r8Ylcn4BpB6Vcx/dw5ZxAzDpf85QMjFJVpfpETPGVx4W9fy0Vslo1ZeNIDcbWz884n2yn+Rf6WjPRMDg1Aalxbp3bwlziS5YdAG8uEKIKw5OJDXz5Xiapml/hEkbEXMQFJKSC3I5l8niv+BzhmAeACvPMWhLiJ0ftrN56esJK9b2+GvhAxtmBzD3fxixGLs1KjwBU7X4JI8ooXYUibwIHMkAePDyiSp9OqVdCD46RGRjl2AoA4Ugn1+sWrmLyKrf0pAPxyiag34Kk4jq/KHM0nrz+8Wy5SlFt4+X0MGS8Ep7IAb3i/oPpC5DjAKjy9IvkgM5Jtnb7xbiEr1JI/pSW+UL+Glgbl+g+rQrQkL5OLlgNSVdW+sEox6TuhB6BvgIrw+AQE3DnX/MEy2T3Q0IdDQk9OTwlC1w8C9pDKxDf4eEAMNkCrMt6+cakohIAbINGYra6Xite3UjQHpf6QPY1o2u0HCEJyXYZxkS9tA/8NfhD/xZv+GsDmQPi0IdJbYxksWKXV4j11jBM+NedtiWQyhpln9ox8TOlEmkKHJrP0e0XiLJiEyH7X8vArDUEdPnEwu/yIimSiwrhCbFMy0Udo5sYAoVU8RS0CpUo5FzwAiMyYocPWKjHQwjmYUB/qOXqPnCgjCo58IpLFKUlLPm/l6xaMUkkPLyzpKrs2j29IzBPJzKyyfAX+DkiHTMU5L0kgl73sSGKRq3+IqlQ1wuXM7u5xzIbSpy46xBZBeq1Jazc7s93in+IEUFJWgpAFjY+XJ4tl4oLVQWJT3TdiBpcZai3JomtDiY0ubSAQM3GfH8EEybluXlAiMcEkAy0kasLtkchY/WFJxDqdHrf4dc4dT7JhqEkWUD1Sx+I/HhkzUUqBSqprMQLaEs1/OBJk5Z0Kkm7gG+TfCF2hHeSoPYuCMuPSHKhNmlhMWtChQtaRYsbg8XHCO2lTQpAUoMSHI4eMcbszDoVSpZIDgcrD3o7GWoFIZ2YN0jHJ7ApnYdCgQ2didfOMUbAAPfJTzEbyukVUjnCWTIaAMPslI7xJ9IJRgpYNk+ZMEBAiS5gSCWJ5CEyk2NJnpTZLDlaLZeKcsDfl9ow5WzjMUSXSDmSQ78uPlG7hiEAAN84Bjkk3L+MZ+0dpdnZN1Nd9Mme8af6iMTaOzSqapaclUv4W/BBQBv183/AJgD/wBIfw4wbsnEzFKZVw2ZDafCFgtmhGaQfB+tso1ETm0hVhomUHl6QzHiPOEcREVTeUAqNSOUSYcorq5RFc4AOWHWAC4tFGJkJUC4u3j0vFKtpSxmtPm/wgXFe0CUgUArPK3xhodBMds9SqVoQ1rpcWPnrwAjMnJyBCgfEX6kQXifaFZIZkhhzfP5xRN2iVAOSRzAN/wxabQoqVyiHuW6k+ETmySef51iM1APl+BunxgMTyksFf3XH59YSd6HxnZcFNm762tDh1Fg3l8xAq5r97O2RP0iCwDcEj/MWIMIUBl8NPGKu1/GilKuZPjnFZxYdmPllDQwj9UePofrCin9S2nxhRX+AMeVQVAKBGbufMjhdj4xUZstyA6mcZk69PX6wsbhjLUFKAdLHMfLm0KftCWtKmE0OxZ0BNrA2T084yxd2bNB6Jsld2pcOBVuvwD3a2sIYlCTZhqDQ55F6uRDtGZ2YKUqTqQCASSCXYlwM2Zxy4xWqccnKgzAEeJzdvBjeDQmbuImJmF2Is5Zs9cy4ipC0pD3bXusfM8CYC2ZjUoWqpKqSKVAHQ/GLcds1UtBXfs6gH/7g4VxbS+pg10S/YYMQFAkApvvNxOrlVr9fWCUKQLqKiSGdbHoRvet8hHPpU9gbm4fJxoeoIgiRiyGqG6LZOz8Lizfjw2iadLICUkMlZSxLgAk3GV7DK/PnGnhMeQxT2tLuQoBXUO9hFeEQSULAYJQUsFAgXGVuKTflGiFmI0JtkFbdycEPYWGdz73AGGG2X/as/8Aj94hiZFRQfdU/oR84uqVxh6IKxthPBfl94mNqJOi/L7xVipBWADxB8i8EomHTyg0BD+NJGivIfWLf44n3V+CfoYpxcrtEFJyIaLkhQEGgrH/AI2gZhY8B9YcbcQcgs9APkYqnyypJByII84fDIKEJSG3QBlwELQVlitsI1TM8U/eAMV7QN3UFuJ4vnY5eMFYqV2gZQBHT8vAMvYUvdCgVJGYqIe+pENcR7KJ3tMohgQkgZsC/HM+kVyfauYLlSFWZmZjxsY3D7PYVQ/06TwK1D1eMLaWxEyRMVMEspP+mN4rBYteznJiXu0Tj8mDcNX8WUpOb7UTS3cTbMXfzNoz8RjFrLqVV1OXg7RlS5tCgZiQpOh68WOcX4jEy6QEhr+l8znGrU8GQUJpAsR6fWImaXZx5tn4xnGZol+fQX+sMmYrRJvbMfnHKHANH9Scy2vOILnOXSr88oDKi9wzctPnE0KBzHgPveFrsIwlU5WZIa3Fn0u3KIrCi31+oh5eDW/dUx95kj/cz6RYNmKsWu57pHOx/NYXJDeLKA4zNh1t5CHTiOYPHOL0bFmNYj5jxaENhXYrDnR9Yqpi6KJkwdPHP1iuYEvc25GNMezQ6ecD4v2XUDZXpAmvYwSlOilNzhoKT7NL96GiqvYHP7TSoqSFlIBepR7vgdbHMPmIpOElhTdqmze8xfgQLX4/c1YiqlKpiQULSezUbghwFcSG8M4qRiEJqSoIULgEOkAg2IJDt8X0jmT0dbZsJ2QghR7UM4dKA4BAOasuf+YjiZKUEDdWCAxBUCq5Y2U3EQPs7COislklwKFbyVXaxZ9NT4RZPwAlgrJKVoUwSe/Uk3clgC76E+cNv7J76LpeABFpc4mogkBVwwb9pDZ8+sbCloTJTLnOCA4TcqZ8l2Ya2PCMCbtBTipbhQBNJ3k8HqAc9CRziqbjQqYpKf2tmE3I8SCdIFi2FQ+MwbOUTEkcGU7ZX3WBEW4eSpaakqQ6Syk1Mog6gFrdDFUnE0oXMKGLpCSACS73IZ7NyGfQwmY9iFFRJBNhYjNrMQI0V6M2kdBhdqzJFjYAg3ZQ5ixNjrm3x6rB7ZQtv2uHFx8H5Zx58AVhJqNDgskpsTmAkkZNpu3gub20pCXSthYFXdLGzEWfWxOUR9A8ad6rHo974D56QytoIGoPiNPGOPlbYxISCVEJDE5E0nXI+ojoMJtyWiXLSFksEJG6SCwGRa8IzeJojaCPwj6whtBHG+ocW5ZxVK26glnzZnCg7lhmOIbwi3DulcxV98pPSlIEBMHGPT+NEhtBPicuY18ovTPMUrlFUxC77gWP7qeXKHUIcY8e6fI/SEvHAXIIHFjqWGmpt4iCBMMU42V2iKTxSbf0qB+UKocBsatSkskLSXFwFaP/AE5Q0tcwJDlTguWRZgbhil8tXg6atWlz+PFaVFQLhQzF2f8A2k28YKIrGOqAKUkghwblwctIGxcquWU0KL2tziCMfLlgIBWaAE2RMOXRLRZJxgWWCZo5kKSLdTCeC7heObRyMutJWnUEhuB4PyeGnIUS5BtwYtysG0HlG/tHYqaCUUpNTkl2bX6uY5j+IUqAIGXDiODfjRfJ+ECg5mJKSylN8D8YSVC5qJD8HI6coabiAQCG5Av9egihc5SQXp8uPn0gTK0EVJ0KvL05ZRWVsXCj4gi4imXinYJS17szuL6DKDBjSU6AkBhTqeYe0FaBJMLle0UxIAJCsrlLm3MmJJ2+vVRzeyEwDMxpLegD34Nx4WgaZOD5k68vXlAvwb0Ez8SVKKipbm97aAcYoM45hxfO5Pm8Rlz6kix882/Gh5iFBJAQ93e/kdG+sVRaNTZntFMlllGsPkTfgwJJbyOUSn+004jQHiAPmfDzjOGzJhZpStM2YPfjElbNxFQTSSAHAKrB7wxVIL//AKqbxFuWcKGT7PTTmEDlV9oULQHApnqQq+8w5tyuOZPlGnhpMwyxMQpVTP3aiGI0p4MRyPC8NiNjqU5w8yXOSDdH7g2rZv0MV7NwRQoqC5stKFJJSBUyibBgoE3A+bRlyTOlYwrw81ZKZgmmpnBpDjO4OmnrGnLTMmq7OaoKmTQ9XaAlXuv7pADNAWx8AVKUkLSAajv1JAKXbjdrgDoLxooxPZmZ2a0gywSlKigVJIYU1WJubbzseMPNzoWK9gyUlBMtYTUks4aqpxq97aczBSpykSnXLAmpJJ3AXBbvEDdZtbX0gTEyVBCcSgb1wul3SoMCoqSKUAuNbudIIn453mIeXYghQ3VZ5KJdr6l8i5gWxopxuPSupSQAXAUEk6F+juP8xDEEmSEoCVsqorCTWEqF0klnSM/HOKZGHuQEpNViApxx790+Zg6VOly1Kkqd1qSypawrdGjpLFywPhaHePRMvZPAyJqLhku4IJJBBDEFjYmw0yeNfY+IXMYBaEkAAhSQajaztnbIm93vnKVhkqSJakJSt3lzAyCtv2l2chruXu4taAMbh1ypgqQUEF1B2uMjn6ixfo+byuhyBe0JsyUSzpCk0MVOQkgFmJtSLaZRv7J9ou2KUlLHiBaoeDByOMVYKXLnoVOcVIBUuqzlmcHNIsMwbg8YwvZraYTiQlyUrKsnuQCxZnJJ0YRWD5L8I+XGb9nS4rAzKlFNKgpVQDAFJIZTHL01112yv8aB8PiUTLoU/m+ZGRuLg+UXiCmDvkftS/2h+1MM0ShEjVmJiaeUQeHEAyXaniIyMRtnEJN8O4u5Sp34aP6RrwimBOAZ05UyaiqWTLJsQtwRzASpnPMHw1s2emYkq7UhYOTOCD9IMpHKFTA2MitSSCGtq8ZE/Ysvs1ICEgEuFBIrHRWbco15ksEMdYZaIQ1o8+2rsMSVNLmg2dlAhR45Ap8H4coFw8xb0lIDixUPgT1jp/ajZaiAuWA4LqbvFha+vSOPxE0BQDWsbvmdfSLrY17DES1HI8DdVsmsB4ReqdS2/Te5BtmCmzA5gZ8oDkL8XLX08DpFqMUBYtUBlusfNMKtM0UhM4wEBgBSXJBd9cjzANyczZoGTiwsXABc3yucrJtZsgNTDTFh3KQFHUPryFuOmozhScQUPcEEEXZg1x8x4xXLXQvJBawCFDNN+Idzp+awarb80pUrtKSpQslIYsLnO2Q0YwEcnU1xncg+X3ikzARxY2u4bWxhppiaOww/tWhQFYUDa4FmORN7aecZi/atdWSQAS5ubP8AFoxZSglg/i2XRyOUTeoJBAcFnvc6OLtppD0h8ToT7Vkk0oS2jm/47wo5edPvmMtNOWXGHiS+K9EsNigH7RSZYSGTQyVVEs9SQBq1wM87RditrScQGXSlaQQV1UqUpNnCg4UFagXBdrFzn7UmICyCXAASWHeUzHM5Fo2tl7OQg9kuUQkIStU1QZC6gC3MgKbwjm1KzqajhgY3Y8yUDukpBsRUQU8jZxkX04QThTh7hMvEEs71odn0sQ0bEs19okS19koqCFAbomMVJcgMnvZaJfnHNYhFPdSAkgOU2IqKc+KS/OKxzb0zPLGHT7J2ghlSRLmfzN4CZSSogXJ3ACiluP7uMDlSpSpstaaZViEr7ykhQIEukspWjZcc7USdtrVJ7NCSaOzSky0iuxe5SXuE3ivamJmdsZykqBKh3hkpNNgMjknyyh7T2LtIpXjZDlQUtGfcSEAgsA7L4fhjTwIwy5ACp6Ub3dUlbg90FQG6l+IcgMbC0YG0cQqomWmaoPckXcNmwtamz/GNTZ89SUJqSg75dKgkLaxIUSHFqWYHPK8U3oldhWDlhJUpRrSyyxcgqvQlSgrvgkFwH1eLpyakDc7Ns6i7sovS5LC3mejYm3ZdU6pKSgs5ClhRGgcgC9gMgcjq0UzsYEC+QDHrxPF2HpEBYdH7PzWUySGNQY5LCg58Mv8AMBbSkiXNKkKqFRyUQ1Le/kRlnmCxMZGCn15LKCLjMuOHEG3SOy2dhsKFAqKHqCqqZ3vOdKVCxGXlDeXF7DFckaPswSUqVLlywSBUa2UojLduA3F2g7AzZiZqpcwGukLNrOokWY5WDfaOfTOlYbEdoJinWFEMVKArFu6gEG43SNPCNPb21paShaSpM2YkJJApKZIbUmxtVYDvPGfPKjfx4tGvMxjKSHDFwbcnHhY+cEiZGEJ8vFzZZkTCaSVEH3wC7l2Zrf8AkT1PwWKSpRpVYWYhPoxLjn1jRZUwy+PiHhcTEQTFghmcIvEgYZQhCADKTshctTyZgSP6kBbZ2Cjdr6vyaNLCIUEALVWq7qYDW1hYfaJrlggg6gjPjGCvY85Ch2S0kDVdVTcCUlj/AN1jxJh9j7N4w1UVYFKqB2pSV3cpds7ZxeWhCMzbeJVLkqWlNRAsNOpvkI86nYusVKQQCTcghL8j5Wj1VbM0c3tbYfaICXUQlThJUafLx+MWmvII4pM0BWtVnzPjf8aLly67kEM13OXCNDauxZiElVAYNSXClDk7A8dOEYyMU1lApILW58fzSH3tF9aClztDzHh14N8IHmKChz1Fn8C8WJnJUHpck3L8c7A9IkiS/dAGTXPHiWfrEdFdgswW5cH0PjeGRMa4UDyPwg1eHpByIBAbk2b8Mx4QDMAUGFCS9mSH8C7w8ckxyE5mIzOQ5D48coQnoKdxwseSr5hmILHnlpE17KmJFRIZsrPfRqn1gebgaSK60C+8Ev6A3ENNPyVH6Kv4nMRugkcWJZ/Awo2Ey8OBbEy18VKw8wl/I/jwodx9fww4stlez8tClFqyzFSy0tmzAd1B9QwdrxrIxaEj+YAqhKbzAyWFnpLsGcuXOiatMjFbdc7xWEOSEoYHlUrMHV2diMwYw8ZtCshgEpGSRl1JfePPyaOFts6qkamN21UOzSoiSCd0WC1O7kDrYaAXgZWyELlKmziQLplgFlKVbJ33Q1/CKMAhKlAEGYo5IScycg92Phxi/DYCZiyAtQFLihCVVJSHcMAaXUCL7xKr6mBVOpwmex/ZXBzBMqQCmUFb6lDdYXLEvaxvlxjocXtVKipUqYEUkErUAQzip0s5B8cgGuY5zH+0S6TJloCJSSwYEvScySTw0+kCjasxKgxZQDimkGrJiRf85mKbr2JaUH2ljjMJKELSmo3pZJ4MQwexLMItk7cloSlKkipi683c6g2BAIY9I6XAYKuX2mKSsrJNPfG4GuQm4NzneLZezZSCAjByrkutRmpdIAFgg7qhmeojX/0TUJ4O05DBTO1UEywtSlftO8TVk5Z3jsRsWRJl0TJaFTFB1qWAqktYJDWuC5z0HGDJOBTKehaisPTMURuJUzO5bLU1WuwJgCbOLb6skgimkG5daXS7lKSWFnYRk229FY4zsFROkodpaQFOAoS0jPqgNxtwiyfcUpUUlXuhr2e7A8DnEcLJQhRmWnAFaSFBgFAghah2id0gFi9iGzaAdqYZRCpkmWiaCCpkyyyRdwSqq4yaom3SKSbHQxEpSWALabpIIGZHK9/GK5mzlrWEprLv+45p55OABaA8c1JnIlzUMd4rSzLHeAY8GF2yeA8Nj6t9NxwyYPwdieB+sS8ZTPkmdtsBSCsGcyZiWShIASFEW3WDqJYHTMwbh9kFE0LrKgLMpIJAGQSpnAf8McGraBexKVe8CxuL3LONPGOq9nNs1mkzCVEWCqQAU95i9wQzdDCxz49ia5dHWS1CHWsAQMlcPVHScpaJjwu0geuK1YhKWdSQSWAKgCbPYZnrAAZ2sMVgxUDDwCJdoIfthEWiJTABPtRFaiIVIiLQAA7R2jLlsJlgrIlmtxJjncf2Cphew3aTS4ckva4I8I6yZLBzDxmytjy0qcJFsuAfhwik0NHDYrZK6zdgXLs3oLeEVdogBNKsndywJ5APoY67aGGWJqv5SFyykAu5a+eRIZzkMvQHGeyhWgmWAdaUDIaMwcnk3VoHmusjbHCqo55WKJ1IDP48IiuekZlyG5H0imdIUC2RyY5+WkQWCGBI14NBoC39Q931yIPzN4tTjSlhWB0IGY13oFmS2Dlj5fHTWI/rQgAsQ2eRv1g10UnDQViKrkh+bv6KyhRlpxKOLecPE8WPkE4TaCZS6lWUGIZiQomxJVZ87fS58tEqZK7VYUGNMsGkGdllSBkdfBzpmysFJw5SrFm5DpkpbIarU4AGVgSePCI4jbq1upBCUmwpasACwCrMOSQkaRx9dHT1ot20iWZtBlzZQRYUdmQeZKlVE9Wg2RtVAR2aTMlJY2loqUogWKlAu7+DaRgJCi9KSw7xbiLZZQYrCAJO8Ji2elFkjQ1LLOWuwYWz0ir7J/CcxCSXSueQHBHYKVnx1eNPYEyRJNTLJJDKMtYWAGcI3d0vrmHjNne0U0S6EqQE50IQAkseIuq4ALvmSYFx+2JikghUtLuSEJAKWFwoNrmDfwh7a0ibuna4r2nSo7s0Syglk0TKsmAqIsevlm4WIxqFMU4mYhQOcqUyyC7gmm9jqerxxCMRqJy87MSCBzuza+eUOmcQTfdAcl2IIJAOb+POGsZ0Lm32d1hzLcPOmkfuCpRBJse8EkpLcCzRYjFywxZFuKSkAWOTMog8R844PtgpO+k2djWTmLEkljpFS5iU96kk91T2CRx5wcWDzO6lY2WZqlmYgO+QVkwHdZkkMlgODg3MFyNr4eXZS5Ssw5RWdHKiZdi/OPOZGJlstkuTcUk8NOWduVoJSkKSCUl7iyrH1hvH2Lm/B3M/bWHWkuJSSQQSmSamGXdSLEDLha0BrxOCA3ZihxT2SyL8rZcv88XMxakAApcMAq1uX+YJC6gkh0h+d+Hg4H0g4JCebp2GE2phw6bzB+2qXd7aKIPG2o1DwPtLbOErT2aFyS4LhB0zG9MyJ8uJeOYVNVLULKLZNoQRq3Hnxi1O2Js09moDLJfhqcr6c4pYpbn8iebemd9gNvFRAlCYUJDMEILsHue0s0FbH2wrsxSibNTelVKHIBLO0y7ZPqwjz4TAlCj2kxNSSC5qJAKSA57oJBvnYODeOl9k9oJSjs0ziUgEpCkWSHuH1PlnrnF4SQzz/DqBtw10djOqpqalOTs/+pxgTaZVODGRNs7EpS4LWI/mZgsfDUODQnFn9RV2iP8ASpyt334xoox6j+9P9v3jSL2Y8mn0LDbTmgCqTNUdSEJF+nannD4jbxQ1UmcKlBIdKcyQALTOJiQxZ98f2/eAtqTVKCGWLTJau77qn4wJIV+jQG1lkf6E7+1HzmQ38Tmf+nmt0Rf/AOS2sVoxiv8AmJP/AI/eLBi1e+P7PvBEF+iP8SmX/kTeTBN+v8y0QVtpSaa5M1JUqlNklyXb99rA+WcW/qVe+P7fvAO0alKlb/dmBXd4BQ484Nex36DztNdv5Mz+1P8A+4rXtBX/ACZuXupz/vhfqFe8P7fvEFYlfvD+37wtex36Kl7XOfYziGuaRY9HJV4Rm4n2nDhCO0SFKSFbind3AAe7sddI0VT1+9/t+8ZO2MOtZRStiFAg03BAN875wTF9lY5NPRg40YYrP8yYFAsXS5GhDWu/OBD2FmnqLm/8rL/deL8XsVW+6lKKjvWG8QX7xvGedkgKYlSDzbPhFcsfZey/sJDBp6v/AGi3mFRZLRIyVNUX0MlZBHnx/Lxm/pVy7GWWyd3J8ssxDTUlW6bDUiwDXHhEtlL8Dz+nfIEaGgC3SuHjnl4aYDkTzDEQofBexcn6Omw+x1qlKnY8BCKR2aqVKVZm3RmguBS+d7B35zDz0oP8sH92jhXJtL6DhHb+z2y8KteIXiZpxIkzGCA4lEqfeUpRe7Hdp01jB9qsXhzNK5aEy0FUztES6WFM1kUgim6QDk3LOORemdU8oyJ3aA0mlLKDgd4FORN962otFAnzA4exszhiNdWP5wgza2JwQA/TomJTqordSqgmx3aUsasgOkZ+BQ5DFViCdyrdGZCcjmD5xaSa6IyUfYpiSpLhkpBFTkO9/wBpLjXyhKxwsCE/9xzbgwzHXnGhPwzFAVLftEkhu9nmyck5tkLZQ+1NmqRIlzFmVUpwmUhda0IzJNLpRc5O98uFVCeMKVix1chkuRew8A2kOpSVSwpJpVlum5TndLioefnAkpKlorsoJLK4gF9OHPpygjDYkITaWZiqnekFIBSbC1i58GdomQXZKVjpZRSuVW4uXmJL8WSpm5t5xDEEyikVy1BScgVKUA37qgAo6Wfuwjgi5pE1NqVpZbhJuHBuGYG5ueEQKiJZlqmTFJO+kGyanDqAfeNmilBOhFaCUVM7gcOvrEpmGQTUSSk3JCj4gsbXBvzjNxGLSlYdIJDO972Nm+H4DsIFTZwShLle7bJ1d1k6Zh/lC2tk+YHYeTukhaWSQACHJdi7jNg7nO4twguZSukyyrImkOP6Tk13EaP8GmyVkTKErQ26SksbM7OGbnrpGhMx0+UlSkY/EJBdZSlCQmo6Ey5hF2Z+UZY5Jst4tI5RE1alllAA3yIY3sQQz/WDsbjUrWmgUhksFJALj91urX1BGkXStqYmesKKVzpiRSQsBW6kv+7JLvrrFMxU5KlCZJZXu7u6SXbNwz24ecW+/wDZPg6vZeyZCwkieVlaEqWE2KVgCzkWF7Z62bPYkbMCWYMBHnSMXPqdKG5bunQ5+Aj0fAYhYlJ7Rq2vfkPXzgwi0yM230QVsw9pUFkCzhkkW03gSB0g0YcRQrFGImfzjXkjLYX2YhlSxA9ZhxBSYwtMsRIpgZKzCJgoBAhKQC0VIVFlUAEykRApEPXDEQAiBTFS5YMXERAwygZeFHCK9rYBOIArcEaps/W2fOCzDPCaTKWTRzWK9myU2JBBsTv+jA8oxsVsmeDdAcHMFgoa2Md6popmoGoeFxnTLWafaOAXg5vup8SXHLKGjuFYZPujyEKFxZVRz+w/bXtZKe2TJSlImgsg3SezapJJQe8oVUuGzeND2en4OXh1zsPJmzFJABdKVKdQtmpmPAc7aR5pOwxWtQkS1mW9ncqAsHVkA58LtBWHmJTLAUBMeoUI7SWpLC0yYyQlTFRa55sLHPL4+R0r5UtQ05uy8RNKp81EpRUXIKkJ/pSGTupuAGf1jZwuMRLkqH6fsloQovTUmrghIVvK5qfXJo5TBTEy0lYmTUMQN0tzIrsKr3BBi47VUqajsVrKqbhTLqWHJUUrsBZym7MYHjf+Y1kkthGD2Osy+1mEypIAG89RFu6Gubt4Rb2GHIJQqa4TZKqGXYkqcNQEs9zDS8aufO7TFpmzU9wCTNTLSCCKjuyVpIFaXpbME2MQxv6dQbBycVKUhKjNUpaZu6BvWQlIAOpfwaHwM74M6fjj2RQhcunInskV2Lg1JS7ZOX1a8EJlzGlit/3FSaQlKQkM+RexN83jOlTk5kaZMml75pGYi7E4ozSkkIRSTZKQAHAbdSBYtz14xUJ7CZEyalSlImUlPeJKQ7gC6VKdTubXs+kULnKUEomGYoIdklwEub0ByL8oaRiCgAggrCgpJUliCDmAeJ5RWqStUxwlNyzOVHJrPd+ebmF2LYZh8OZswJSQsLNADPcswNV8yPlHRbP2Or9QRh5RSEMJiiUpNdTbhUohIccmzg72fwknBFK5q6cRMcJDP2T2KiFNvclMzxv4X2gl4VgVpWkLJFUgg1D/AKiZiqi7m5zL6RzZZtuLo6Mfjir7OV9u8BhcJMAVNmTMSulU0P3QQ7KIUHJ4Uix0tGEJ6KRQ6Uk5iota93tcjwJHTc29h8JOCp1B7Ymoq7WeSSMwElDBz/VxjN2dhAkEKMs8AAXZg19L8cov+3zTLLFtg8kJM1X80gktZ9Bwd8wYP7GalqlJUCr9oPd6lQFniWG2eia1cxEsWcluthZ+FoGOzVVAS1omJcgNMuQ5ZxYOOfrC5Ji4NeDcwWx1EglQbgALjS7mOlzjnNhbFmy1FVSQ5Dpdag18mBSk29Y6RVo1weL6Ms8cl2ICJUiKu0hExqZFwMKuKQIcCEKFxmRMTBFNMOEQCL0riVUUpiQVFAW1Q7xWFQ4VABImIkwxVDVQAImGMJ4jVAMYxEiJVRFShAMrIhQiqFAM8+2dsyYTJVh5rGYAaSgCkoNlJcrD969jnxjojhZiAUzZ5BG4EoQixZTWCQMlK16woUY1nY0oc3t+fOSqkrrKJnaJUQgFJASLpSGJYDlygSd7QzVBKUqCigg7yUXZ2/Zdio5woUaUzgw23iErrTTWDUpwk/8AL4p/6Uu3FLhnMQwntRPklguhTuWA3jcusBLTC5PefTgGUKDtC8gc5UlTMM9L2tk6vO2nQQpMpI/1HUkAkhLA0sKb2y8/koUJ6GNicKgzGlrVQWYLucrZWeN7A4aUyUqG8e/MSSFG3dSW3A9yWJOVtVCjHPJ1I0+NKmjtbELMy7KCEgBWqiQ5UrJySGcuwGV7U4GZLWySQSbFwc8+B0fzhQoG9F5f1FC8bLRImTaCpppSA5G6+YbI3Hn1i3CY/CTAN1YKl08WcO72t4PChQ5oixmnJ2bJNhNLuE3SWc5aQ2I9nVIZ2vqHf/7AekKFEVmgEnAvMoTMYkZb1/L5x1Wy/YbEqlVJUlTf1EHLjk/XzhQoWeTUg4UbJw05U4y0gWISsLLhIvUQxF7HJ3jUxkmiYpLvSoh+LQoUa/G22c3zpJIqBhwYUKNzmJAw4XDQoCSQXD1QoUACqh64UKAaFXDVQoUAxPCeFCgAZ4rWYUKAEUqXChQo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8" name="AutoShape 18" descr="data:image/jpeg;base64,/9j/4AAQSkZJRgABAQAAAQABAAD/2wCEAAkGBhQSERQUExQWFBUWFxcaFxUWGRoXHBcdFh8VFhoYFxcYGyYiFxsjHBUVHy8gIycpLCwtFR4xNTAqNSYrLCkBCQoKDgwOGg8PGiocHhwqKSkpLCkpNSkrKSopNSk2LCkpLDYsLC4sKSkvKSkpLCwsLCkpKSksLCwsLCwpKSksLP/AABEIALcBEwMBIgACEQEDEQH/xAAbAAABBQEBAAAAAAAAAAAAAAAEAAIDBQYBB//EAEUQAAIBAwMCAgcDCwEHAwUAAAECEQADIQQSMQVBIlEGEzJhcYGRQqHRFCNSYnKiscHS4fCCFSQzQ1OS8QcWgyVjk7LC/8QAGQEBAQEBAQEAAAAAAAAAAAAAAQACAwQF/8QAJREBAQEAAgEEAgIDAQAAAAAAAAERAhIhAxMxQSJRMmEEFIFx/9oADAMBAAIRAxEAPwDOdbtD1ZYjI7/E96zZqx6lqmcweAf8mg7aCDXs4/DzWoCtSaadwirWz0sNHlQ96x6lv4U6sWuApjmpbFrw++q314Zec0rDMuTMGsY1qbV3GQ4PwoX8sJzTr2qO6DkdvfVjpuhK1uSCpPnT8fI+fgNa6iY5qy03VhEH61V63pnq8g499Bi7Tkq3Gs0+oUins3cVlV1JHFWOm1po6rsuFvedONwVUvfojp9wsxU4jmjDohnqO7ekUXq7Q280CwAxPxoJlo5mpg0mgDqY4p6avFaxnRF55MVHduiKFuXagu3sU4NPgk0W13GaqhqCKcuppxaNF/MU17kUMLgJmk9+nEnF+mK+aBe6ZqVL8U4NH3dRTU1WeaBe7NJLtGLVut+m3L0VVHUmaT36uq0W2rzmkdd2iq43KaHp6rVrazljFRam6vY0D62mG5WcWpjd99Kh/WUqcS8bSzmKbb6WS2AKm6ZrVuLidwA3T/I0XMVwnLXTHbVjZg1HrNGtwZwex8ql3zTnXiKtTP6jphUEgyZoy/qSLcN3qySzuxVZrNATcInAgia3LvyzgHQWgbyb427hI/vXoZRStY/oWgi8DEjOfKtYXo51rigHS7VyVuLPkeKr73o1aDE7T8AcVZtezXPWzzWJbCodb6MoLZNtnLDs0QR8hzVP6115HzjH1rdo4UZoUuuRGJ8sVuc2eqi0Gj3qHaeZjzq3QiZ71OwHbiurphz3ot04A1twqJqhv6jxcVqtYJQqPKKqL+kVYaOBTxrNiO1olKgsTJ7cRUd/RKighs957/Chb3UuAJMYoEFnPPFdJKzanvucGMedQPdFQNIJFIjvW8Z05npm6lXQKQeLhilvpU2KlpjGlup0V0GnA6GimlqVT2tGWGKiHmkWqe7o2WodtQMJrgp5WuRTi00mlNIiubasMp00qbFKjBonpXUVtzukbgM+UTz9auNEx2LvaSRIPmDMfH+3urLXLsEAicVJp7hBm22fLv8AQ818zjyx7rNa8GKlttJqg03WQcP4T59v7Vd9O0rXTCMoxMnI7eXxrr2ma59aMtpFObp6XGBYHHkYn40SvRL36dr96njo139K1+9+FHu8T0ob1YTCzHv/AB7138ooo9Fun7dr6t+FNHQ7g+1aP/d/T86Pc4rpQ3rqdauVOPR+5+kn739Nc/8Ab92RDJ+9/TV7nFdK6WBHvqP1dEr0W9+p9W/pqRekX/1Pq39NXucV0oFyRTVvmrI9JvGPY/e/ppjdEu/qfvfhV7nFdKAdqqeta2AI99aC76PXmESo+Bb+mhb/AKHXHABK475n/wDWtcfV4T5F4cmPtJLSo4zVzo1BGQAx599Wa+hNwcMvHv8A6al03olfTh0Pxn+mt8vX4X4Znp8ooNV0IzuJ5/RFC3+kuo8xMwOc/wDitsOgXyM+rPaZb6+zUGp9FbzkmVWSTAJxOYHh4zVPXivpVkbPRS2ZCj6mhNVp9jFZn31tF9E7gwGHHv8A6ahb0JYmSQfPJH/8YrU/yOO+azfR5fUY2KW2tzd9E3IA2W4BwJb7/DStejDrO1LYnnLH+KU/7PAezyYbZXX07LyCPiIrav6LXCwbbbBHkW+pGzNO1fo/euAK3q8GeW+/w0/7PBezyZjTdMG2TyaedKwBK9uc1ox6PXv/ALX1f+muP6N3jibUe7d/TWPfm+WvarGu7EZ4qPZWsPoZd/TT97+mmH0Iuf8AUT97+muk/wAjgx7PNlStNK1qz6EXP+pb+/8AChdf6KPatly6ECMCZyQO499an+RwtwX0uU8s7srm2iClNKV6MckG2u1LspUYdVepPiHwMfH/ACKdbtjkmDP44pl5zuj3cVPabHbnj+Qr476BXb0EiN3u+XY1qfQFAbtwiYCxHOZH4VlSksfj/KK2PoDbzdJjG0cx3b78UWZFPltV+H7tZLqfpDeXVPaViAIKgKp+yGMyuO9ayPh9awjqG6k4MDLATxhR51nhNrXPxFpqOtai3ZuuxYMuwCVQQSVn7PO0/fXNL1vVOoYFiDA9lftbY7d9wj40J1y7u09xseJ1gADG3zjj+1G6BwLFpBGQHnwzAFto858OBPf4V16za5XlSuekeo9fdtoSQjAeyDztAzHMmu6z0kv27e4zIuqhlY5FyY8yCq/4ar9G4Gs1JMGHmDGQjSYnk+Dindctfmp/SvITER/zvI80dZmtbdWadd1Hcdp9jyn8D9Kb/wC5b5uXFUSEuOohZwpMd84FSAqVC4BVtpaBMMXAzuyTuAI4EY5oPoW31t12Ej17AggH2iVmCYJk09JrPa4O1HX7wt22jL3Coxz4Q2BPmR9an6f1q87oDwzD7MYwTn4d6rdaB/uyzj18mO0pbwJOeRz51aaDaWQCAVI4A59WW88j3nNHWZT2vhS2/wD1CMeJlUjB8BOflVhf9KHC2iGEXFcyRHstt4NYLQunDOFG/OZjnO2tDriAujgpHq7kbuD4+2R/Gs5Njf01PS+pXrzbVKkgGQIxAB5+YrY6XpXhlpmPNR/Amsd6EaffeuMu0qF7frRE+Jv0TW6XjPOQPln8auXpy0z1PxzDLfRxE+I+WR/nlVD6Q272nsvdUeFFLNO0wMdgZPw/jV+moADAxPb5+XlVf6aahW6dqwCD+ab+VdeM4yZjjv5fLz9PTrzcf/jPw8vOj+pddu27pQMDASZUHLD8ax+nvKDdDNbE7RxIk9pBxmc1pus3QupJIx+ZxjHIwCaxOMtbvKyCk67d9TcuSp2lAPCOWK/yYfWhtL6S3rjBVZSTAA2DvJ7+4E/Km2j/ALhePBF1eDgR6njNRdFuD19kABZMYjsp8jkeKaus8s974EdR9JLiXriB1hSR7AOAAfKiF6te/J3vbgcqE8IE+IKTHfy+Rqp6tdC6jVSAcYmOWVcc4GRmrW64/ICZ4cj6XOOffVeMyGcrtB6L0iv3WVVYS3Hg+Mn4CCflXep+k123edA4hTiVnsD+NRdH1Cm/aCwPsx5yGPnxBqPrxUai7IBJKjMdk3Rk4GRmmcZ2wXleurL/AGte/J3ulv0duO0wTH+cUFofSG9dcKr5PPhGAOTkdqK1Tf8A04tyIPln84R50F6ObfygxA8JAGOZc8T2Cis5MtPa7GvRsc/fQPWLW6y6nAI5+EVYIMf+KF6ov5m5+yf4TWeH8o6cvhhL2lRTEzQ5030q60XR7l4FkCwPM80Pq9JdtmHWPvH1GK+xOX1r52fap9SKVWq6qPsCuU7R4Ym77WZHvHzqaz2x358qCe6WMEhR75/lXdBc8WT3+tfHe/RSnMnjceO/aK3n/p8h2XT+svHuBP8AOsDbEkQfMn61v/QFD6pz+uO09v7ijl8NcflrSSPOsNp7av1G7unG4wOcNbU/cTR93rzNqE2kGyG2QqsSzMGiQIyCpEE4iaptDqk/Kr7nIDMcftjI+kxR6dyrnfA70kthbErhWe2QM91YkiTxI+6rDRL+btrHiG3OfZKbZ+Hyqp9J/DZUD2TcIB8wA341P1XWOoQWrbSANxwI5HcRER7s113Ncr9I+m3QdXeY8b7hPOJ9YATGYk/Gp+svNtO26/gZwPGRP/dNUHTNPeS+WZD458I2ljzJCk5iZIqTTaLUDZNs7Q+4bioEnJkEg/8AisS3Iftsrd3nJBLbplseISTiBInj51mbPVjbDAZ3Xiwgnsx8hmcfSjlu3BqcqpRCy8pOCbnBOWz2yPLzFTQ/kyF7w8ZYsqqFf1fEs/iA8oBxTyv6ER9f1jBNPLQ0lxzKgC3tE/6eR5Voug9Q9YttpIm0ZknO23cHHbAB8v55rq6DUIYZXKBihEBo5KssgcYBAMmB8R/RVDbuo7sqhluKisRLStxZQZgAmCcDkDyol+T9hek2QTJGCW+yTPI7c81oNTtA0vYequ4yD7c++DVHpPR8wCxtDcfATn1kkxtgHGRk/wAjGm07bbWlskBSbTSSvHiMAfo5Jn31r7jdvitN6ERNwrxgd47+YHnWvtARk9zWa9Ere1Y53SZiOIAEff8AOtG10CB3PH861WIC1N/awPwk+QGSfuoD0nIbQ6mCSPVNM4+6ndUvFXJx8/8AMVF1S0g6ffTibb7mGSAB7TCc9hHftWOUt+xP5a8uuornwR23QhxtnJgZ+NaPrbD8qlvZAtkkEiMN5VnNb0u2lw+sdVQqCskktid42qdqH3ic981f9ca293eXO1rSRtAyNrZBLAR5ZzTxvlX4S2EP+zbvYm4pE9p9TE4pvSrMaizAjaTu57hBHHPNTaPTKmiu2y+5dyncQVKgi0YZezY4niuaWzbS4t3d4QQWJMRleRyDiPL61qXxR+gHXbX+9XpGGgDtnbbIGO8mrKzbnpxnnfOe35wHyrms0K3b73BJWQQw4Phtj7trH5U5bQt6FrUeIyUUn2sgzz/kVX+M/wCGfyv/AFU9BtzftERys/JIjjnP96I65aX8rub+Nsj4kIo/nUXRtCyXrLMIAMnd4YJC+/mZHyqb0o0he45VdxYKFAiScEYJ9x+hptzlv9M5+OLRdOp0ZTkQR+8TVR0O2F1KEcFSe/MNj76VnXlNI9t1IYlpkGFJM/PufnQvQdN+essCDgCPLwtPfmucvit2eY3Kj3fdTL9sFSDwQe3nin2wf8Brl1cHH3H8a5x3D2GUAKoge6ua1gVIPlnvWZHpKtu5sPcTP1x/nnVF6Q+kjOGQMVg9iQe47YImvXeWeXmXdvV22EgiM844MfyrlYVLggeMj3Q38jSq96sdFXu5zJriOQasLXQb58Qs3CIkEIYI5mY499CNpXgeBo5GDBrg6rHTPABwcHjuMk1rukX7qaH8yDue4RuBMr7GYHtDEH4/TPej3R7t8Qw2osgsRHlO0dyAZngfdWvS8ti0EtTtXdL+XZmlhGCMk4HHODcprUV+l6Dfgl7mwF93mTJJLKMAEnsf7UUPR/T2pJG6OS3ixIycQBmOO3c027fImLiwAS7MJYDjdGBngAxHl2EWl6h7LOxCE+E9yfDJMLkncZH086pJBRup1ahE2nav2SBMjgQR7MzEqZqv1+qctuePVMcKV3K0SAqAkEN+0e/MUW161dG52ZeFJBBDTEeESBwY7cnjh93pp3FiwMY2MCi7pJEc7Rkz3MmOcwVVnWLsBtgjwsRamN4MDe5GQsgACewMCSaH1DbhuvEsCRtQrtA2+EFtpEWxO2RzODyaJv8AQd9w3SdwWC6iSzt2UEnucTgbVmBFO6b0s6ly5TcQIZd2GOCq4EKkT8AnwoSPSXjvT17Q+3ezQB6m2YJxGWIgAdhEZiK/W6q5de5cwt1DO1OCg94OQsDk5mjrvSrrWWaFa7dbxNNsEIsGZBAhjtHbFvjNBWulvBhVZl4aQDjEAmCcE5GIAAMAiip3p8Fhf2m2iS1xUz5xAbEOTt4IGfdUivcGsUoofcYWcBFZSkAGIVAWHA9ntVv6V6P1K6e2lragtAXNoAJPDAnBZgSTPcsR2qm3kWnc8qiWwYGSwKEARIAUMM5lgPKj4To1wuhlU4st+aHHgkJJx/q+LH31s7dgeusqX/4diJ9qSGKtJz3BzWG9GNZes6i3tf1SXWhwfCCEkndPAyc9s+VH6T0u1hVj6996svh/VIecRwCo+GK6Ydeq9FABAE8N8ogRVpffI908++AapfRm+727ZczIYyYk5748gp+dWd7k/Ifef4/ypSJtrXAGEg8/4K51oW10OrGAPV3POdqgjn6/Wqzq911QlSVYcEc1herekepW0HW5/wA25bEhZwdwMFceEgf6vhWtHhUNqlvoXYD8y27aO6PMJ5QHVR/8xp/SNU9xLgPjZCXtkx4njcyRndABuAcSkZ3RUmi6te1A9VcfcbouqTAAWBKZUCSbiDmeBVdYJS9bVC02oYkcqRDu0LxHHv2j4Vx+Atui6o27Nx2lywEoGIIR9u55n2pCgfU1Lac6YAklpYm3md4MbSVzJmQVPaZ5Eg6vRlrrsJCEB1Vht8LjcqGCIUEFCREbCaueraBRprDLIc294nEb3PrAB9mN9sjyBfiBF5hD6rrBTbcU7wTDWmJKqRBNsx7cYIbnPcgmpr3VDatbhclSZbfJ2yFPq/Dgt5GRiTjMVvRUgm2x8N0iceFWEkXAMkbWWCRkDdB4qbQ6d1uG2bLjLjauZ2CWYBiQzgozKQT7OD2Zmpb9K1D70ZWJQ3EQq53FS8DxMy8jbAjyzEYf1dd9wNLT7MAE8ZBMgBBj22ER3Gar+m2blm+veWB3bcBC3I3H7Sw2czMiRUvU9JcW8XwwZoW2zYaRBDrBkAle0Acc02r6ds9VuJ/xBAkjxGTOMCT4j7s4POKO0aAup2qrbsMsiSu4TtAEYjz55IzQ9rpIRS15yyg4c/YBjwEqMKD2EDHYGKc/UEtEBUjcREFYYYIZeQSckZ745q/9TQC6w98jn+2BTNXqWKHbhhmCPKcH3Ej4xQei6kHdeTuHhxzHtAk9+MY++jSVOT9cD5R2/vRkb2vOOp6r84N9v1dxVgjaCDmQwJMHj6nFVHVdXvckLE5IiInMDJwK3mv0iXw0gsskEyNykQPAxlhxGZUwMjti+rdMa0TJ3LJAYYzztYcq0ZjvyCRmi8cZtoAXCMD+A/mKVLPnSq2stV6MekqreQ3tUfVw4Ntmu7R4WCjGCJjFLQ9K3uSzFbKkgcCYgbV+oGKzHQeievYs0raTLtx79oPYnz7CTWx1mt2oFwEXwpbXzwAojJIkT57wv2mjpI3f6WFnV22VxvW0q25UHbkCB4ZZZgmTngz76C/Kwr2k3EyAdgwB3NxlGBz4VHG2ao11BUPcaH8SiP8AqPmLakfYBBJIidpP6NC3bzIpHtXbpBbac+I+BFjgnsBwo7cVUy+G8v6Gyli0ZLElrj3J8RMmAZkDOBjlviKzt42nghjIXiCVQBgD4uYgse+4jvwc3qb8DYGJAyzKfaMbWI9wJ2J8WPen6q8ba+r4Y/8AEM4DRwI7W1jzlo8qMX1jRdPVb95LQZkUhsQGHlNwbuCYBOTJAyIrT+kJKalVAIELB4Vj9ocR7+2B8DXmly76sBAW3QrOMgz/AMq1zOJ3N7zHap9HrGRdzMzM0hTJJCrO9wSeGaLY9wbyqDc6y2GHJAUHABDMG2kxAxyhkSc9s1Z+ji2xc222llS4SQsgkeAzjBGAI/RPkayfRtRIF2eyzH6Z53iMbR4vIgR8ZNHeuSwfePVK7gLIkjG0kgb/ABbWgjvzUE/V9QEcWx6sgDaRMEAMFY7R7JYt5R7XxoPT6MnUhAwwxViDEAZYmMAYgcTsnmTQP5xip2nEg+0PZJYMTM8n3Yii9PZuBC03ATsTMiM7mMDgQFX/AFCMDFhjXel/TTcu2AD7TbAe67oG4ET3ET23T2Bqt0/Qb14mxuUQHa624qi5W2DkSTCjkf8AMnGDWfa3fbl7g3DaNxY+ItIIH4cZqfXi5+d2lsFNvfCHZBxwQqn30HFrb0SWTdRjva2LkmdywYUYgb5TAJHkYp764KzbLVsBvE0CMg8kD2s7T76rLSMtu6Wnx7VAOIEs8Dzwon5Vy2xIwMFCceY8H3kAx76za6yccekdDfw2yABK8QcA5xP+YqwuNk/tR/n1qp6DlbczO0fPw/2++rR1Mmf0/wAK3HGqbqL+Ake8/wAfwrL3upW/yePUo0XFhSARLeuBI8OMLPfnmtJ1E/mj35gfP+9YfYSHHEerM/AwT++aOVa4SV3UapXuKRFn1YDNBJBFr7IAGDJCjI99Q9T6Q1o3BvSCy+rX2RseHVgPKWUx5CM4ADsKxuMY3EhgRAMl5aAsEHjiKstdp2d7TZg20BPOUkGTHfaOazrfWLLRdEe5YVRsOxmB9kiMsexPdiPe/uq76noHFrSKqzDMrAEZBDk5Jz4Q0c/yOd6fcdCyLhnHtgZDEblWYx7G3wxgCmpqrzovrHcoMiWlRMzj4zH7Ip1nosfUbGvqHSVHgBg7wGgCCNoMsDJ8/KrLoTG5cJI2qm+2QoAkqCocgD7Sg4OMSKoriuy2WMhxi4wTsowTuEk7SO8Ynmoumaxy5O8qHlJBK7dskMCD3aB8zTo6rHTWnQsjAXLiDeuBJA5zOBKwOBIn7U0bb0APrCoClgCWJHYbOZwZ5A578VS6UNbL3bp23CfaOCAI5zHIYZ8u05q+u6lyyOJW2ylkGRGSHAM4MyZ/Zot/TU4y+Gi6Jo1caxLjEkhDIYlViSIHYhsmPIQaH6h6OxaQFkKMPzRAy5yzSCI28YknvAkxnrWtueqJtuyMIFzYdu9MKjMAfFkhT+0vkahs3GuKU3QyK5TGSo9q2CPLxEfEjvVpvCLjR6Q2bps3biqCoaGMRwVJY8mCxEE9xnmr/pNk3XfcxKBQy9sHEFTho8viO0HDC899SG8TqCSDneAJIg9wII7wB+gZ5oerXChtq+1o8BGN8n2HI7NMZ4O3sTVMZ6tl1DQ+quMAZEZbOcYV45B4B57Gg7xW4vigTyDwfPcPn8vvrNWOou0EySAQVaYZRAyBEMvBjsQcGpFvsCFDFiQdhLe0IEozY/OLu5zIIxBht6zeIz/28fsuAOwMyPxpUy11BwBBJHYgJ/BmBB7Edj3PNKtM4cr27Si3bEJb5YCSTMT723Rju+PsihHDPnZtxySQtq3nxEzyZbPPidvtCgLupPJMohEgGAzchB+qsfQE/aq4uaq29w2wOybgTJBwTtXaQSYDEfsk8GM6MAHTgkv4fV2/CiiWkwD4oEeI4PlEcRUH5PBLs35xp2nyLCLjjJJgeBfgT2qTU6cu6ITtGdqx4tuCbhScbpMDkwABwTy6Ge6Fjg7Rx4duMn3AEk/E1m2k3T6NEU3JJKnwiJBIEKIIHse1PnHnTdNYTNxhu2qPbMlnJJyJzmSfcvvzNrb28hUBYDwpAncSfa4+0cx7wKi1LARbHCDMd3+0flx/prOpzTaYO+e5ln5I7sxnuBOa7rLwZsKFUAALmAF4HPxJ95PnRmme0lvxK+65+uohQeRKE5II5zB+Y2jRS5blE8bT3AiB8ztHzo2ppOlaLdCF0tj2rgYqfEYMEMewgZ7z51p9L0K0ZglsjxAzPMx27r91eYNcLEsTJJknzJyasr3Ub1lwlt2XYApg4kZbH7RP0p7Bv73QLQB26csTifnMYiM1VaxvVnGkVhz7LbZ+IbOAPn8KotD6U6prqKbxIkTuAIA5JIjsAT8qIt+n1/I22j5SuQOwmcwMVdohydXYv49LaQgO4MMIgEyM8kiJic/GgbXUDuKmxaErEi0fITyMjwn6TzT7fpYTbd3s2yAyqBnJeSZJMnCfePOrLSemGjYAvaVGHlbn5AzxRs/ZBtq1KBmZAWbcYtKeAomIIBlj5UfoNfaWCLgAPcC2nMEgrtEd/PtNCa/0pshFAsiHUsMRAYkAfPYrfOo9F13RADdauY4jOe55q1Nlpeu2RiSNoEsdoENgHnyE/jU/+3NO5gXFktjK5yB5+7/DistqeoaJdym0xYRJiB8CZjvFD6Tqema9biw4O5QviBAM4MeU5ital5rtVbKkLcTng7ZzkRJzPb4/OqY6hvzih0P5tyBsTEQQSwEmOYM+dDv1bSEk/k9wmc+IDie0Zme9EaPrOlZtq6YqxDAxjENIkefHzo1KokHBe2skkwgYkLOYReMEzI71I3UA9qdtm4Q7qSE9XghWWDiJi5z+iKluekmkBG3SHj7TH44/GuXfSaw9u5s0yqQFYgkEGDsnjkesP1q1INP6QrK/7qm4MpBVmXIwOPKre7cXefzOJxtdhg7WDCPkCaq9H6X2lGdIm7EEMfwmjrnpswtq6aZBuLL8Cm33Zw6n51bFq20ulW4GGy5bDcwzYjOOBnPH867qfRIEDZcZR5GZgdhnHl76y13071J9kIo8gOfnTeq+k2q9Yyi4yrysQJVoZTPeVIp2Id6WEqI3zvww5yu3+x/1VQabWF1e2xJ5ZMCJUElMg4YT75C0kY3EdXJLe2pJJMrO4fNSx+Kim6PSWRDNfa2wgiLe7IyPtDyrFq8otHr9hUwDk7hC+JDgpME8TXbl827m5ShyGVjbX3EGAOfP3g1zqVld5ZPYfxLjbAJIKxJiCCImuWrouW9v2rcsD5qY3L79p8Xzak7RL2dzrdQKm4kkjcNrjMe0Mk5AjIYCg7+nnxpbWDO5VPDGdyDBhSMjHu7UdoSMo0gMPkGEwePMkfBjXLaQSrgwcEdxHeJ5Bn7x3q1raEe2x/OKG3gruyDBPsXGxncPC3GeZmmXkAAlbqBjMEf8JlgypmTA8QPdSRyMS3XNu4ZG4DnuGH4EZB+BqawSpKZNvDbhnaCfDc28GDzjJkE5g7Z7VDdu6YH84W3YmEEH3iZwefLOMUqutOyKoVjY3AZm4qfulTA8sxERAgVynR5/bL3UCsx2sAkerUgmTgbnMQD4SxHcwBgVDcIClp/OXAZ/VWY/7mgz7v2sWNvr4PtKGPu/sK6bti5ym2ufa/bOormte0tu3vMgK0bvYDAHb8SNhPBHhHIoj8sFtSWsoTcAO0D1e22RB2hYClwJwJgz3FPtdHsNBVto8iT8e/vzT7/RiTIubpHeWMQByT7oye0Ud4diLQa61bTe6uDDKGQgmWHFsOsKVBEvJPiHE1F0dNPKFnuFwZKFJTw5EsGB2iJODiRjmn6rpl1goJG1F2gY7kseOSSZJ/AVElh7Vt1CSX2gsFjaoJbaCO5IQn9n3mqcoPCR9l+9dJvqg3HYzq0MOx8IO34fGlq1VQLatb8fiLqX2lVkKSWWZLb+AB4RzzQel0R3CZUSJbuBIyJ5PurvUXLXnYJsBYwn6IGAvvgACadKw6XYRXJuMhCozABiZKweMHie3aOSKhsae7dysknJ8SiZ55YVBbAFm4x3BmKqsDEHczyfftUfNvKhbjjaOZ98R8hH86Eu00TIzhAXf1SKQviO+6CGUbQZhQ4x3B8qi0PTbvrUW5adFZgGLW38KyNx47Cg9c6KiIhBmXeDIn2FHGIVS3/yTQSX2GASM9iaqltqgxspstnYWuPIUxEi2snOfC3/AHVDozbG9rpwowgwzsZAAPCgcknyiDNS6zqbWLmyzddVthVD23ZQTEsfDz4mbPurj9b1F9fUm+7K5RShJafFjkdiZ5oRnU743qP0bdpYPbwKSP8AuY0+1pZstdDIFB2wWgk4OFnPP3Gi9d6VXkvOqvvVGdFLREAwIgeSihNRr7upvWVb9LauACN5UeQntVnlbVjrLv5+8CYi44kHmCRkEx2ovTuA1qCCd/2TwFKQfmSw5+zQ97rV311wbyALj8BY9o/q1DptU1zVgnJLW1DEAcEfZAj7XlSnNRtVmEHDHyPeiNOkXEKPneq5kA7o4B7w3fzqHqGucXXGBDtwingn3UJ0/W3EdZbNy4vKKw5UctO34AVJW+syBM9jx8KstJYK37tkwx2XkB/WUFvDjncgHzqPqXWry3LlssBtdl9m2PZJHZPdTei6kpqU8X/NWS2SQzCZMTkEz8TR8ELZuCc8f5mr69Y2279pioa04YGQJg+rbG4x7SH5VWarWMu5DAYEqYVAZBI5ABHyo7omvuPeWzuP51mQORnewIUmf19tUQDRWkcmWChVZif2RgR3JO0R76K1JD2rTRLANbM/q+JcfsvHP2aB1WvuXD4mJIJwREHiP88qsem6y6yXU9YwPq96+JubcErgg5Td/wBopiP0lhV9W9qWce3agkgjyjlGH0zPaWa/QBLm1lKpuEvBBCEjOe4DceYiqYhpJmSTnnM/HmjdYofTo0qHRvVsB+jG5DzP/UX/AErShX5E2y4nItMzI0ghgDtbb5iFDYx4DUJRJR7TIpmdjMPuMklWyIYAiYzzQWivi3dDRIB9nPiHdSRxIJHzqTqWnS3dItNuSZVpMsphhIjDAGD7watSxa5aEICij2ldyxYg8DwrgDKnnKnNPvXxdTcXAKnaxRc99pneMEDuD7BoTThXswN29GGwxMq27chnAyNw/wBfnXNA2xvGm9DKuoENB7r+sCARxlaNLr6gXEIKzctjmfaXkkg9x/D4RTdJqrjgqph5JWB7Smd1sTMrGQDzB5Jplr1qsCtsgggg8g/Ee/yNTL0x/WF0U2oeV81zKn4j+Va2M2hrHWHVQsoY7sAx9wkntwPcBSoy/wBC3Mxk5JOMDJnA7ClT2jPZm1tQJVsGPd/OpZI5GfOfwoFLc+6pFtZ5oxoepiJNT29SR9rigC2Ofqa6t2PL7qzZpxcWuruuZJ+Pb8KkXrhJ3ECR5yf4zVG981wse9Z6wY0Z9J5Psr/anDriHlF+lZpXp4uxWekGNG2rtOc7e3I4j4dqedHpmGTB934Vmw/+TXDf8qOmfaxotR0mw5DesPvAjtxjsIj6VzT9Hshp3zH6QEVQHUngn767+VEd6sv7WVf3vRm2ci5zmABj5Tiu6b0dUMDukA+z5/McVRLrmGZ/ztSt9UccOfhzRZy/a8rU+ipk+NQO1P0Ho+63kJIAV1MkxMEHEGe3aq1+tXMeI/T/ADNPTqlzGSavyXlcr6OXCxO5OT9pj9Z5qYdAuKykFTBGROIM1U2vSJhgkiiF68x4aneS8jL/AEBy7EQJJIls58555oJvRvUSMgAMCPGMe8AVwdbeT4j7vjQ56pdBGQcjifqat5Lyl6h0C4brkEncxMucmTMk9ySa43ozcXxArz2OaGu9Xuryfln8K5a67dP2hzV+S8jtV6OtcuMytgknxEkyecnnM/WpLPo9eQh924qQRnOM4M+flVa3V3MmTzipbHVXiZz8TV+Q8rK76N7ju3hSeRmZ79/Omr0HZJF0E+/HuOT9KrbvV2Hx+NDtrXJndjyn7qp2WVd/7FtMZ37fMA8ecUrnTbSkQ4I5O4STWe/K2BwY+dPOqLEcY+f3zTl/Zxok0WlHcE/GmX7tnz3DybMRAx5YFUG887vp/auTJz84mnr/AGsaRNfaQQEH0A8/xP1qN/SJRwI+In+FUoM+y3+n/wA00sRyk++apxOLO514n7QPcHuI4oY9Vfz+hn7jxVc7KfskVC89m+Wa6TiMH/lFz9L93+9Kqvc3+ClWsHgEjQeanGftfWhQacBQ0JgDlgad68dhUAt+dSqVHvoRyPNSTFQnU+VNN2hCPWiuG7UG6nBRQkhc0pNcAEVzfUkkUmaovWUgTQUu/FNFcE06pHFqlt3mAjkUOTXBUhbT5U4agDERQqs3aaeJPNQTeu+P1qRNYfj86G2D/DXNo8xUSZyeSfgTNdPwqLd7qW6pHq5qT8oECRnzn8KhNynFgakeWnvXXwv8qie3Td1KSoZNc3Zrm75U2pJfXj50+zek5NDFfhSNupD7mk7g1BcuMuCPpUClhwflT/ylgII+n+RWoDjqEPNc9YvAP3x9xpu4NPH8D8IqFtOe1aCbcf0z9340qG9WfKlSgtOBNKlQXZpClSqqdmuilSrKOFO9ZXKVCd3UppUqEcKQIpUqC7NdpUqkQFOUxSpVJLbuVKVpUqUiZRTGtVylUnNtIiu0qEbFKKVKpHqx8641KlSnFFIpSpVIwmlvNKlSCL05dQRSpUp03geVFRbyODFKlWoC9cfdSpUqU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0" name="AutoShape 20" descr="data:image/jpeg;base64,/9j/4AAQSkZJRgABAQAAAQABAAD/2wCEAAkGBhQSERQUExQWFBUWFxcaFxUWGRoXHBcdFh8VFhoYFxcYGyYiFxsjHBUVHy8gIycpLCwtFR4xNTAqNSYrLCkBCQoKDgwOGg8PGiocHhwqKSkpLCkpNSkrKSopNSk2LCkpLDYsLC4sKSkvKSkpLCwsLCkpKSksLCwsLCwpKSksLP/AABEIALcBEwMBIgACEQEDEQH/xAAbAAABBQEBAAAAAAAAAAAAAAAEAAIDBQYBB//EAEUQAAIBAwMCAgcDCwEHAwUAAAECEQADIQQSMQVBIlEGEzJhcYGRQqHRFCNSYnKiscHS4fCCFSQzQ1OS8QcWgyVjk7LC/8QAGQEBAQEBAQEAAAAAAAAAAAAAAQACAwQF/8QAJREBAQEAAgEEAgIDAQAAAAAAAAERAhIhAxMxQSJRMmEEFIFx/9oADAMBAAIRAxEAPwDOdbtD1ZYjI7/E96zZqx6lqmcweAf8mg7aCDXs4/DzWoCtSaadwirWz0sNHlQ96x6lv4U6sWuApjmpbFrw++q314Zec0rDMuTMGsY1qbV3GQ4PwoX8sJzTr2qO6DkdvfVjpuhK1uSCpPnT8fI+fgNa6iY5qy03VhEH61V63pnq8g499Bi7Tkq3Gs0+oUins3cVlV1JHFWOm1po6rsuFvedONwVUvfojp9wsxU4jmjDohnqO7ekUXq7Q280CwAxPxoJlo5mpg0mgDqY4p6avFaxnRF55MVHduiKFuXagu3sU4NPgk0W13GaqhqCKcuppxaNF/MU17kUMLgJmk9+nEnF+mK+aBe6ZqVL8U4NH3dRTU1WeaBe7NJLtGLVut+m3L0VVHUmaT36uq0W2rzmkdd2iq43KaHp6rVrazljFRam6vY0D62mG5WcWpjd99Kh/WUqcS8bSzmKbb6WS2AKm6ZrVuLidwA3T/I0XMVwnLXTHbVjZg1HrNGtwZwex8ql3zTnXiKtTP6jphUEgyZoy/qSLcN3qySzuxVZrNATcInAgia3LvyzgHQWgbyb427hI/vXoZRStY/oWgi8DEjOfKtYXo51rigHS7VyVuLPkeKr73o1aDE7T8AcVZtezXPWzzWJbCodb6MoLZNtnLDs0QR8hzVP6115HzjH1rdo4UZoUuuRGJ8sVuc2eqi0Gj3qHaeZjzq3QiZ71OwHbiurphz3ot04A1twqJqhv6jxcVqtYJQqPKKqL+kVYaOBTxrNiO1olKgsTJ7cRUd/RKighs957/Chb3UuAJMYoEFnPPFdJKzanvucGMedQPdFQNIJFIjvW8Z05npm6lXQKQeLhilvpU2KlpjGlup0V0GnA6GimlqVT2tGWGKiHmkWqe7o2WodtQMJrgp5WuRTi00mlNIiubasMp00qbFKjBonpXUVtzukbgM+UTz9auNEx2LvaSRIPmDMfH+3urLXLsEAicVJp7hBm22fLv8AQ818zjyx7rNa8GKlttJqg03WQcP4T59v7Vd9O0rXTCMoxMnI7eXxrr2ma59aMtpFObp6XGBYHHkYn40SvRL36dr96njo139K1+9+FHu8T0ob1YTCzHv/AB7138ooo9Fun7dr6t+FNHQ7g+1aP/d/T86Pc4rpQ3rqdauVOPR+5+kn739Nc/8Ab92RDJ+9/TV7nFdK6WBHvqP1dEr0W9+p9W/pqRekX/1Pq39NXucV0oFyRTVvmrI9JvGPY/e/ppjdEu/qfvfhV7nFdKAdqqeta2AI99aC76PXmESo+Bb+mhb/AKHXHABK475n/wDWtcfV4T5F4cmPtJLSo4zVzo1BGQAx599Wa+hNwcMvHv8A6al03olfTh0Pxn+mt8vX4X4Znp8ooNV0IzuJ5/RFC3+kuo8xMwOc/wDitsOgXyM+rPaZb6+zUGp9FbzkmVWSTAJxOYHh4zVPXivpVkbPRS2ZCj6mhNVp9jFZn31tF9E7gwGHHv8A6ahb0JYmSQfPJH/8YrU/yOO+azfR5fUY2KW2tzd9E3IA2W4BwJb7/DStejDrO1LYnnLH+KU/7PAezyYbZXX07LyCPiIrav6LXCwbbbBHkW+pGzNO1fo/euAK3q8GeW+/w0/7PBezyZjTdMG2TyaedKwBK9uc1ox6PXv/ALX1f+muP6N3jibUe7d/TWPfm+WvarGu7EZ4qPZWsPoZd/TT97+mmH0Iuf8AUT97+muk/wAjgx7PNlStNK1qz6EXP+pb+/8AChdf6KPatly6ECMCZyQO499an+RwtwX0uU8s7srm2iClNKV6MckG2u1LspUYdVepPiHwMfH/ACKdbtjkmDP44pl5zuj3cVPabHbnj+Qr476BXb0EiN3u+XY1qfQFAbtwiYCxHOZH4VlSksfj/KK2PoDbzdJjG0cx3b78UWZFPltV+H7tZLqfpDeXVPaViAIKgKp+yGMyuO9ayPh9awjqG6k4MDLATxhR51nhNrXPxFpqOtai3ZuuxYMuwCVQQSVn7PO0/fXNL1vVOoYFiDA9lftbY7d9wj40J1y7u09xseJ1gADG3zjj+1G6BwLFpBGQHnwzAFto858OBPf4V16za5XlSuekeo9fdtoSQjAeyDztAzHMmu6z0kv27e4zIuqhlY5FyY8yCq/4ar9G4Gs1JMGHmDGQjSYnk+Dindctfmp/SvITER/zvI80dZmtbdWadd1Hcdp9jyn8D9Kb/wC5b5uXFUSEuOohZwpMd84FSAqVC4BVtpaBMMXAzuyTuAI4EY5oPoW31t12Ej17AggH2iVmCYJk09JrPa4O1HX7wt22jL3Coxz4Q2BPmR9an6f1q87oDwzD7MYwTn4d6rdaB/uyzj18mO0pbwJOeRz51aaDaWQCAVI4A59WW88j3nNHWZT2vhS2/wD1CMeJlUjB8BOflVhf9KHC2iGEXFcyRHstt4NYLQunDOFG/OZjnO2tDriAujgpHq7kbuD4+2R/Gs5Njf01PS+pXrzbVKkgGQIxAB5+YrY6XpXhlpmPNR/Amsd6EaffeuMu0qF7frRE+Jv0TW6XjPOQPln8auXpy0z1PxzDLfRxE+I+WR/nlVD6Q272nsvdUeFFLNO0wMdgZPw/jV+moADAxPb5+XlVf6aahW6dqwCD+ab+VdeM4yZjjv5fLz9PTrzcf/jPw8vOj+pddu27pQMDASZUHLD8ax+nvKDdDNbE7RxIk9pBxmc1pus3QupJIx+ZxjHIwCaxOMtbvKyCk67d9TcuSp2lAPCOWK/yYfWhtL6S3rjBVZSTAA2DvJ7+4E/Km2j/ALhePBF1eDgR6njNRdFuD19kABZMYjsp8jkeKaus8s974EdR9JLiXriB1hSR7AOAAfKiF6te/J3vbgcqE8IE+IKTHfy+Rqp6tdC6jVSAcYmOWVcc4GRmrW64/ICZ4cj6XOOffVeMyGcrtB6L0iv3WVVYS3Hg+Mn4CCflXep+k123edA4hTiVnsD+NRdH1Cm/aCwPsx5yGPnxBqPrxUai7IBJKjMdk3Rk4GRmmcZ2wXleurL/AGte/J3ulv0duO0wTH+cUFofSG9dcKr5PPhGAOTkdqK1Tf8A04tyIPln84R50F6ObfygxA8JAGOZc8T2Cis5MtPa7GvRsc/fQPWLW6y6nAI5+EVYIMf+KF6ov5m5+yf4TWeH8o6cvhhL2lRTEzQ5030q60XR7l4FkCwPM80Pq9JdtmHWPvH1GK+xOX1r52fap9SKVWq6qPsCuU7R4Ym77WZHvHzqaz2x358qCe6WMEhR75/lXdBc8WT3+tfHe/RSnMnjceO/aK3n/p8h2XT+svHuBP8AOsDbEkQfMn61v/QFD6pz+uO09v7ijl8NcflrSSPOsNp7av1G7unG4wOcNbU/cTR93rzNqE2kGyG2QqsSzMGiQIyCpEE4iaptDqk/Kr7nIDMcftjI+kxR6dyrnfA70kthbErhWe2QM91YkiTxI+6rDRL+btrHiG3OfZKbZ+Hyqp9J/DZUD2TcIB8wA341P1XWOoQWrbSANxwI5HcRER7s113Ncr9I+m3QdXeY8b7hPOJ9YATGYk/Gp+svNtO26/gZwPGRP/dNUHTNPeS+WZD458I2ljzJCk5iZIqTTaLUDZNs7Q+4bioEnJkEg/8AisS3Iftsrd3nJBLbplseISTiBInj51mbPVjbDAZ3Xiwgnsx8hmcfSjlu3BqcqpRCy8pOCbnBOWz2yPLzFTQ/kyF7w8ZYsqqFf1fEs/iA8oBxTyv6ER9f1jBNPLQ0lxzKgC3tE/6eR5Voug9Q9YttpIm0ZknO23cHHbAB8v55rq6DUIYZXKBihEBo5KssgcYBAMmB8R/RVDbuo7sqhluKisRLStxZQZgAmCcDkDyol+T9hek2QTJGCW+yTPI7c81oNTtA0vYequ4yD7c++DVHpPR8wCxtDcfATn1kkxtgHGRk/wAjGm07bbWlskBSbTSSvHiMAfo5Jn31r7jdvitN6ERNwrxgd47+YHnWvtARk9zWa9Ere1Y53SZiOIAEff8AOtG10CB3PH861WIC1N/awPwk+QGSfuoD0nIbQ6mCSPVNM4+6ndUvFXJx8/8AMVF1S0g6ffTibb7mGSAB7TCc9hHftWOUt+xP5a8uuornwR23QhxtnJgZ+NaPrbD8qlvZAtkkEiMN5VnNb0u2lw+sdVQqCskktid42qdqH3ic981f9ca293eXO1rSRtAyNrZBLAR5ZzTxvlX4S2EP+zbvYm4pE9p9TE4pvSrMaizAjaTu57hBHHPNTaPTKmiu2y+5dyncQVKgi0YZezY4niuaWzbS4t3d4QQWJMRleRyDiPL61qXxR+gHXbX+9XpGGgDtnbbIGO8mrKzbnpxnnfOe35wHyrms0K3b73BJWQQw4Phtj7trH5U5bQt6FrUeIyUUn2sgzz/kVX+M/wCGfyv/AFU9BtzftERys/JIjjnP96I65aX8rub+Nsj4kIo/nUXRtCyXrLMIAMnd4YJC+/mZHyqb0o0he45VdxYKFAiScEYJ9x+hptzlv9M5+OLRdOp0ZTkQR+8TVR0O2F1KEcFSe/MNj76VnXlNI9t1IYlpkGFJM/PufnQvQdN+essCDgCPLwtPfmucvit2eY3Kj3fdTL9sFSDwQe3nin2wf8Brl1cHH3H8a5x3D2GUAKoge6ua1gVIPlnvWZHpKtu5sPcTP1x/nnVF6Q+kjOGQMVg9iQe47YImvXeWeXmXdvV22EgiM844MfyrlYVLggeMj3Q38jSq96sdFXu5zJriOQasLXQb58Qs3CIkEIYI5mY499CNpXgeBo5GDBrg6rHTPABwcHjuMk1rukX7qaH8yDue4RuBMr7GYHtDEH4/TPej3R7t8Qw2osgsRHlO0dyAZngfdWvS8ti0EtTtXdL+XZmlhGCMk4HHODcprUV+l6Dfgl7mwF93mTJJLKMAEnsf7UUPR/T2pJG6OS3ixIycQBmOO3c027fImLiwAS7MJYDjdGBngAxHl2EWl6h7LOxCE+E9yfDJMLkncZH086pJBRup1ahE2nav2SBMjgQR7MzEqZqv1+qctuePVMcKV3K0SAqAkEN+0e/MUW161dG52ZeFJBBDTEeESBwY7cnjh93pp3FiwMY2MCi7pJEc7Rkz3MmOcwVVnWLsBtgjwsRamN4MDe5GQsgACewMCSaH1DbhuvEsCRtQrtA2+EFtpEWxO2RzODyaJv8AQd9w3SdwWC6iSzt2UEnucTgbVmBFO6b0s6ly5TcQIZd2GOCq4EKkT8AnwoSPSXjvT17Q+3ezQB6m2YJxGWIgAdhEZiK/W6q5de5cwt1DO1OCg94OQsDk5mjrvSrrWWaFa7dbxNNsEIsGZBAhjtHbFvjNBWulvBhVZl4aQDjEAmCcE5GIAAMAiip3p8Fhf2m2iS1xUz5xAbEOTt4IGfdUivcGsUoofcYWcBFZSkAGIVAWHA9ntVv6V6P1K6e2lragtAXNoAJPDAnBZgSTPcsR2qm3kWnc8qiWwYGSwKEARIAUMM5lgPKj4To1wuhlU4st+aHHgkJJx/q+LH31s7dgeusqX/4diJ9qSGKtJz3BzWG9GNZes6i3tf1SXWhwfCCEkndPAyc9s+VH6T0u1hVj6996svh/VIecRwCo+GK6Ydeq9FABAE8N8ogRVpffI908++AapfRm+727ZczIYyYk5748gp+dWd7k/Ifef4/ypSJtrXAGEg8/4K51oW10OrGAPV3POdqgjn6/Wqzq911QlSVYcEc1herekepW0HW5/wA25bEhZwdwMFceEgf6vhWtHhUNqlvoXYD8y27aO6PMJ5QHVR/8xp/SNU9xLgPjZCXtkx4njcyRndABuAcSkZ3RUmi6te1A9VcfcbouqTAAWBKZUCSbiDmeBVdYJS9bVC02oYkcqRDu0LxHHv2j4Vx+Atui6o27Nx2lywEoGIIR9u55n2pCgfU1Lac6YAklpYm3md4MbSVzJmQVPaZ5Eg6vRlrrsJCEB1Vht8LjcqGCIUEFCREbCaueraBRprDLIc294nEb3PrAB9mN9sjyBfiBF5hD6rrBTbcU7wTDWmJKqRBNsx7cYIbnPcgmpr3VDatbhclSZbfJ2yFPq/Dgt5GRiTjMVvRUgm2x8N0iceFWEkXAMkbWWCRkDdB4qbQ6d1uG2bLjLjauZ2CWYBiQzgozKQT7OD2Zmpb9K1D70ZWJQ3EQq53FS8DxMy8jbAjyzEYf1dd9wNLT7MAE8ZBMgBBj22ER3Gar+m2blm+veWB3bcBC3I3H7Sw2czMiRUvU9JcW8XwwZoW2zYaRBDrBkAle0Acc02r6ds9VuJ/xBAkjxGTOMCT4j7s4POKO0aAup2qrbsMsiSu4TtAEYjz55IzQ9rpIRS15yyg4c/YBjwEqMKD2EDHYGKc/UEtEBUjcREFYYYIZeQSckZ745q/9TQC6w98jn+2BTNXqWKHbhhmCPKcH3Ej4xQei6kHdeTuHhxzHtAk9+MY++jSVOT9cD5R2/vRkb2vOOp6r84N9v1dxVgjaCDmQwJMHj6nFVHVdXvckLE5IiInMDJwK3mv0iXw0gsskEyNykQPAxlhxGZUwMjti+rdMa0TJ3LJAYYzztYcq0ZjvyCRmi8cZtoAXCMD+A/mKVLPnSq2stV6MekqreQ3tUfVw4Ntmu7R4WCjGCJjFLQ9K3uSzFbKkgcCYgbV+oGKzHQeievYs0raTLtx79oPYnz7CTWx1mt2oFwEXwpbXzwAojJIkT57wv2mjpI3f6WFnV22VxvW0q25UHbkCB4ZZZgmTngz76C/Kwr2k3EyAdgwB3NxlGBz4VHG2ao11BUPcaH8SiP8AqPmLakfYBBJIidpP6NC3bzIpHtXbpBbac+I+BFjgnsBwo7cVUy+G8v6Gyli0ZLElrj3J8RMmAZkDOBjlviKzt42nghjIXiCVQBgD4uYgse+4jvwc3qb8DYGJAyzKfaMbWI9wJ2J8WPen6q8ba+r4Y/8AEM4DRwI7W1jzlo8qMX1jRdPVb95LQZkUhsQGHlNwbuCYBOTJAyIrT+kJKalVAIELB4Vj9ocR7+2B8DXmly76sBAW3QrOMgz/AMq1zOJ3N7zHap9HrGRdzMzM0hTJJCrO9wSeGaLY9wbyqDc6y2GHJAUHABDMG2kxAxyhkSc9s1Z+ji2xc222llS4SQsgkeAzjBGAI/RPkayfRtRIF2eyzH6Z53iMbR4vIgR8ZNHeuSwfePVK7gLIkjG0kgb/ABbWgjvzUE/V9QEcWx6sgDaRMEAMFY7R7JYt5R7XxoPT6MnUhAwwxViDEAZYmMAYgcTsnmTQP5xip2nEg+0PZJYMTM8n3Yii9PZuBC03ATsTMiM7mMDgQFX/AFCMDFhjXel/TTcu2AD7TbAe67oG4ET3ET23T2Bqt0/Qb14mxuUQHa624qi5W2DkSTCjkf8AMnGDWfa3fbl7g3DaNxY+ItIIH4cZqfXi5+d2lsFNvfCHZBxwQqn30HFrb0SWTdRjva2LkmdywYUYgb5TAJHkYp764KzbLVsBvE0CMg8kD2s7T76rLSMtu6Wnx7VAOIEs8Dzwon5Vy2xIwMFCceY8H3kAx76za6yccekdDfw2yABK8QcA5xP+YqwuNk/tR/n1qp6DlbczO0fPw/2++rR1Mmf0/wAK3HGqbqL+Ake8/wAfwrL3upW/yePUo0XFhSARLeuBI8OMLPfnmtJ1E/mj35gfP+9YfYSHHEerM/AwT++aOVa4SV3UapXuKRFn1YDNBJBFr7IAGDJCjI99Q9T6Q1o3BvSCy+rX2RseHVgPKWUx5CM4ADsKxuMY3EhgRAMl5aAsEHjiKstdp2d7TZg20BPOUkGTHfaOazrfWLLRdEe5YVRsOxmB9kiMsexPdiPe/uq76noHFrSKqzDMrAEZBDk5Jz4Q0c/yOd6fcdCyLhnHtgZDEblWYx7G3wxgCmpqrzovrHcoMiWlRMzj4zH7Ip1nosfUbGvqHSVHgBg7wGgCCNoMsDJ8/KrLoTG5cJI2qm+2QoAkqCocgD7Sg4OMSKoriuy2WMhxi4wTsowTuEk7SO8Ynmoumaxy5O8qHlJBK7dskMCD3aB8zTo6rHTWnQsjAXLiDeuBJA5zOBKwOBIn7U0bb0APrCoClgCWJHYbOZwZ5A578VS6UNbL3bp23CfaOCAI5zHIYZ8u05q+u6lyyOJW2ylkGRGSHAM4MyZ/Zot/TU4y+Gi6Jo1caxLjEkhDIYlViSIHYhsmPIQaH6h6OxaQFkKMPzRAy5yzSCI28YknvAkxnrWtueqJtuyMIFzYdu9MKjMAfFkhT+0vkahs3GuKU3QyK5TGSo9q2CPLxEfEjvVpvCLjR6Q2bps3biqCoaGMRwVJY8mCxEE9xnmr/pNk3XfcxKBQy9sHEFTho8viO0HDC899SG8TqCSDneAJIg9wII7wB+gZ5oerXChtq+1o8BGN8n2HI7NMZ4O3sTVMZ6tl1DQ+quMAZEZbOcYV45B4B57Gg7xW4vigTyDwfPcPn8vvrNWOou0EySAQVaYZRAyBEMvBjsQcGpFvsCFDFiQdhLe0IEozY/OLu5zIIxBht6zeIz/28fsuAOwMyPxpUy11BwBBJHYgJ/BmBB7Edj3PNKtM4cr27Si3bEJb5YCSTMT723Rju+PsihHDPnZtxySQtq3nxEzyZbPPidvtCgLupPJMohEgGAzchB+qsfQE/aq4uaq29w2wOybgTJBwTtXaQSYDEfsk8GM6MAHTgkv4fV2/CiiWkwD4oEeI4PlEcRUH5PBLs35xp2nyLCLjjJJgeBfgT2qTU6cu6ITtGdqx4tuCbhScbpMDkwABwTy6Ge6Fjg7Rx4duMn3AEk/E1m2k3T6NEU3JJKnwiJBIEKIIHse1PnHnTdNYTNxhu2qPbMlnJJyJzmSfcvvzNrb28hUBYDwpAncSfa4+0cx7wKi1LARbHCDMd3+0flx/prOpzTaYO+e5ln5I7sxnuBOa7rLwZsKFUAALmAF4HPxJ95PnRmme0lvxK+65+uohQeRKE5II5zB+Y2jRS5blE8bT3AiB8ztHzo2ppOlaLdCF0tj2rgYqfEYMEMewgZ7z51p9L0K0ZglsjxAzPMx27r91eYNcLEsTJJknzJyasr3Ub1lwlt2XYApg4kZbH7RP0p7Bv73QLQB26csTifnMYiM1VaxvVnGkVhz7LbZ+IbOAPn8KotD6U6prqKbxIkTuAIA5JIjsAT8qIt+n1/I22j5SuQOwmcwMVdohydXYv49LaQgO4MMIgEyM8kiJic/GgbXUDuKmxaErEi0fITyMjwn6TzT7fpYTbd3s2yAyqBnJeSZJMnCfePOrLSemGjYAvaVGHlbn5AzxRs/ZBtq1KBmZAWbcYtKeAomIIBlj5UfoNfaWCLgAPcC2nMEgrtEd/PtNCa/0pshFAsiHUsMRAYkAfPYrfOo9F13RADdauY4jOe55q1Nlpeu2RiSNoEsdoENgHnyE/jU/+3NO5gXFktjK5yB5+7/DistqeoaJdym0xYRJiB8CZjvFD6Tqema9biw4O5QviBAM4MeU5ital5rtVbKkLcTng7ZzkRJzPb4/OqY6hvzih0P5tyBsTEQQSwEmOYM+dDv1bSEk/k9wmc+IDie0Zme9EaPrOlZtq6YqxDAxjENIkefHzo1KokHBe2skkwgYkLOYReMEzI71I3UA9qdtm4Q7qSE9XghWWDiJi5z+iKluekmkBG3SHj7TH44/GuXfSaw9u5s0yqQFYgkEGDsnjkesP1q1INP6QrK/7qm4MpBVmXIwOPKre7cXefzOJxtdhg7WDCPkCaq9H6X2lGdIm7EEMfwmjrnpswtq6aZBuLL8Cm33Zw6n51bFq20ulW4GGy5bDcwzYjOOBnPH867qfRIEDZcZR5GZgdhnHl76y13071J9kIo8gOfnTeq+k2q9Yyi4yrysQJVoZTPeVIp2Id6WEqI3zvww5yu3+x/1VQabWF1e2xJ5ZMCJUElMg4YT75C0kY3EdXJLe2pJJMrO4fNSx+Kim6PSWRDNfa2wgiLe7IyPtDyrFq8otHr9hUwDk7hC+JDgpME8TXbl827m5ShyGVjbX3EGAOfP3g1zqVld5ZPYfxLjbAJIKxJiCCImuWrouW9v2rcsD5qY3L79p8Xzak7RL2dzrdQKm4kkjcNrjMe0Mk5AjIYCg7+nnxpbWDO5VPDGdyDBhSMjHu7UdoSMo0gMPkGEwePMkfBjXLaQSrgwcEdxHeJ5Bn7x3q1raEe2x/OKG3gruyDBPsXGxncPC3GeZmmXkAAlbqBjMEf8JlgypmTA8QPdSRyMS3XNu4ZG4DnuGH4EZB+BqawSpKZNvDbhnaCfDc28GDzjJkE5g7Z7VDdu6YH84W3YmEEH3iZwefLOMUqutOyKoVjY3AZm4qfulTA8sxERAgVynR5/bL3UCsx2sAkerUgmTgbnMQD4SxHcwBgVDcIClp/OXAZ/VWY/7mgz7v2sWNvr4PtKGPu/sK6bti5ym2ufa/bOormte0tu3vMgK0bvYDAHb8SNhPBHhHIoj8sFtSWsoTcAO0D1e22RB2hYClwJwJgz3FPtdHsNBVto8iT8e/vzT7/RiTIubpHeWMQByT7oye0Ud4diLQa61bTe6uDDKGQgmWHFsOsKVBEvJPiHE1F0dNPKFnuFwZKFJTw5EsGB2iJODiRjmn6rpl1goJG1F2gY7kseOSSZJ/AVElh7Vt1CSX2gsFjaoJbaCO5IQn9n3mqcoPCR9l+9dJvqg3HYzq0MOx8IO34fGlq1VQLatb8fiLqX2lVkKSWWZLb+AB4RzzQel0R3CZUSJbuBIyJ5PurvUXLXnYJsBYwn6IGAvvgACadKw6XYRXJuMhCozABiZKweMHie3aOSKhsae7dysknJ8SiZ55YVBbAFm4x3BmKqsDEHczyfftUfNvKhbjjaOZ98R8hH86Eu00TIzhAXf1SKQviO+6CGUbQZhQ4x3B8qi0PTbvrUW5adFZgGLW38KyNx47Cg9c6KiIhBmXeDIn2FHGIVS3/yTQSX2GASM9iaqltqgxspstnYWuPIUxEi2snOfC3/AHVDozbG9rpwowgwzsZAAPCgcknyiDNS6zqbWLmyzddVthVD23ZQTEsfDz4mbPurj9b1F9fUm+7K5RShJafFjkdiZ5oRnU743qP0bdpYPbwKSP8AuY0+1pZstdDIFB2wWgk4OFnPP3Gi9d6VXkvOqvvVGdFLREAwIgeSihNRr7upvWVb9LauACN5UeQntVnlbVjrLv5+8CYi44kHmCRkEx2ovTuA1qCCd/2TwFKQfmSw5+zQ97rV311wbyALj8BY9o/q1DptU1zVgnJLW1DEAcEfZAj7XlSnNRtVmEHDHyPeiNOkXEKPneq5kA7o4B7w3fzqHqGucXXGBDtwingn3UJ0/W3EdZbNy4vKKw5UctO34AVJW+syBM9jx8KstJYK37tkwx2XkB/WUFvDjncgHzqPqXWry3LlssBtdl9m2PZJHZPdTei6kpqU8X/NWS2SQzCZMTkEz8TR8ELZuCc8f5mr69Y2279pioa04YGQJg+rbG4x7SH5VWarWMu5DAYEqYVAZBI5ABHyo7omvuPeWzuP51mQORnewIUmf19tUQDRWkcmWChVZif2RgR3JO0R76K1JD2rTRLANbM/q+JcfsvHP2aB1WvuXD4mJIJwREHiP88qsem6y6yXU9YwPq96+JubcErgg5Td/wBopiP0lhV9W9qWce3agkgjyjlGH0zPaWa/QBLm1lKpuEvBBCEjOe4DceYiqYhpJmSTnnM/HmjdYofTo0qHRvVsB+jG5DzP/UX/AErShX5E2y4nItMzI0ghgDtbb5iFDYx4DUJRJR7TIpmdjMPuMklWyIYAiYzzQWivi3dDRIB9nPiHdSRxIJHzqTqWnS3dItNuSZVpMsphhIjDAGD7watSxa5aEICij2ldyxYg8DwrgDKnnKnNPvXxdTcXAKnaxRc99pneMEDuD7BoTThXswN29GGwxMq27chnAyNw/wBfnXNA2xvGm9DKuoENB7r+sCARxlaNLr6gXEIKzctjmfaXkkg9x/D4RTdJqrjgqph5JWB7Smd1sTMrGQDzB5Jplr1qsCtsgggg8g/Ee/yNTL0x/WF0U2oeV81zKn4j+Va2M2hrHWHVQsoY7sAx9wkntwPcBSoy/wBC3Mxk5JOMDJnA7ClT2jPZm1tQJVsGPd/OpZI5GfOfwoFLc+6pFtZ5oxoepiJNT29SR9rigC2Ofqa6t2PL7qzZpxcWuruuZJ+Pb8KkXrhJ3ECR5yf4zVG981wse9Z6wY0Z9J5Psr/anDriHlF+lZpXp4uxWekGNG2rtOc7e3I4j4dqedHpmGTB934Vmw/+TXDf8qOmfaxotR0mw5DesPvAjtxjsIj6VzT9Hshp3zH6QEVQHUngn767+VEd6sv7WVf3vRm2ci5zmABj5Tiu6b0dUMDukA+z5/McVRLrmGZ/ztSt9UccOfhzRZy/a8rU+ipk+NQO1P0Ho+63kJIAV1MkxMEHEGe3aq1+tXMeI/T/ADNPTqlzGSavyXlcr6OXCxO5OT9pj9Z5qYdAuKykFTBGROIM1U2vSJhgkiiF68x4aneS8jL/AEBy7EQJJIls58555oJvRvUSMgAMCPGMe8AVwdbeT4j7vjQ56pdBGQcjifqat5Lyl6h0C4brkEncxMucmTMk9ySa43ozcXxArz2OaGu9Xuryfln8K5a67dP2hzV+S8jtV6OtcuMytgknxEkyecnnM/WpLPo9eQh924qQRnOM4M+flVa3V3MmTzipbHVXiZz8TV+Q8rK76N7ju3hSeRmZ79/Omr0HZJF0E+/HuOT9KrbvV2Hx+NDtrXJndjyn7qp2WVd/7FtMZ37fMA8ecUrnTbSkQ4I5O4STWe/K2BwY+dPOqLEcY+f3zTl/Zxok0WlHcE/GmX7tnz3DybMRAx5YFUG887vp/auTJz84mnr/AGsaRNfaQQEH0A8/xP1qN/SJRwI+In+FUoM+y3+n/wA00sRyk++apxOLO514n7QPcHuI4oY9Vfz+hn7jxVc7KfskVC89m+Wa6TiMH/lFz9L93+9Kqvc3+ClWsHgEjQeanGftfWhQacBQ0JgDlgad68dhUAt+dSqVHvoRyPNSTFQnU+VNN2hCPWiuG7UG6nBRQkhc0pNcAEVzfUkkUmaovWUgTQUu/FNFcE06pHFqlt3mAjkUOTXBUhbT5U4agDERQqs3aaeJPNQTeu+P1qRNYfj86G2D/DXNo8xUSZyeSfgTNdPwqLd7qW6pHq5qT8oECRnzn8KhNynFgakeWnvXXwv8qie3Td1KSoZNc3Zrm75U2pJfXj50+zek5NDFfhSNupD7mk7g1BcuMuCPpUClhwflT/ylgII+n+RWoDjqEPNc9YvAP3x9xpu4NPH8D8IqFtOe1aCbcf0z9340qG9WfKlSgtOBNKlQXZpClSqqdmuilSrKOFO9ZXKVCd3UppUqEcKQIpUqC7NdpUqkQFOUxSpVJLbuVKVpUqUiZRTGtVylUnNtIiu0qEbFKKVKpHqx8641KlSnFFIpSpVIwmlvNKlSCL05dQRSpUp03geVFRbyODFKlWoC9cfdSpUqU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2" name="AutoShape 22" descr="data:image/jpeg;base64,/9j/4AAQSkZJRgABAQAAAQABAAD/2wCEAAkGBhQSERQUExQWFBUWFxcaFxUWGRoXHBcdFh8VFhoYFxcYGyYiFxsjHBUVHy8gIycpLCwtFR4xNTAqNSYrLCkBCQoKDgwOGg8PGiocHhwqKSkpLCkpNSkrKSopNSk2LCkpLDYsLC4sKSkvKSkpLCwsLCkpKSksLCwsLCwpKSksLP/AABEIALcBEwMBIgACEQEDEQH/xAAbAAABBQEBAAAAAAAAAAAAAAAEAAIDBQYBB//EAEUQAAIBAwMCAgcDCwEHAwUAAAECEQADIQQSMQVBIlEGEzJhcYGRQqHRFCNSYnKiscHS4fCCFSQzQ1OS8QcWgyVjk7LC/8QAGQEBAQEBAQEAAAAAAAAAAAAAAQACAwQF/8QAJREBAQEAAgEEAgIDAQAAAAAAAAERAhIhAxMxQSJRMmEEFIFx/9oADAMBAAIRAxEAPwDOdbtD1ZYjI7/E96zZqx6lqmcweAf8mg7aCDXs4/DzWoCtSaadwirWz0sNHlQ96x6lv4U6sWuApjmpbFrw++q314Zec0rDMuTMGsY1qbV3GQ4PwoX8sJzTr2qO6DkdvfVjpuhK1uSCpPnT8fI+fgNa6iY5qy03VhEH61V63pnq8g499Bi7Tkq3Gs0+oUins3cVlV1JHFWOm1po6rsuFvedONwVUvfojp9wsxU4jmjDohnqO7ekUXq7Q280CwAxPxoJlo5mpg0mgDqY4p6avFaxnRF55MVHduiKFuXagu3sU4NPgk0W13GaqhqCKcuppxaNF/MU17kUMLgJmk9+nEnF+mK+aBe6ZqVL8U4NH3dRTU1WeaBe7NJLtGLVut+m3L0VVHUmaT36uq0W2rzmkdd2iq43KaHp6rVrazljFRam6vY0D62mG5WcWpjd99Kh/WUqcS8bSzmKbb6WS2AKm6ZrVuLidwA3T/I0XMVwnLXTHbVjZg1HrNGtwZwex8ql3zTnXiKtTP6jphUEgyZoy/qSLcN3qySzuxVZrNATcInAgia3LvyzgHQWgbyb427hI/vXoZRStY/oWgi8DEjOfKtYXo51rigHS7VyVuLPkeKr73o1aDE7T8AcVZtezXPWzzWJbCodb6MoLZNtnLDs0QR8hzVP6115HzjH1rdo4UZoUuuRGJ8sVuc2eqi0Gj3qHaeZjzq3QiZ71OwHbiurphz3ot04A1twqJqhv6jxcVqtYJQqPKKqL+kVYaOBTxrNiO1olKgsTJ7cRUd/RKighs957/Chb3UuAJMYoEFnPPFdJKzanvucGMedQPdFQNIJFIjvW8Z05npm6lXQKQeLhilvpU2KlpjGlup0V0GnA6GimlqVT2tGWGKiHmkWqe7o2WodtQMJrgp5WuRTi00mlNIiubasMp00qbFKjBonpXUVtzukbgM+UTz9auNEx2LvaSRIPmDMfH+3urLXLsEAicVJp7hBm22fLv8AQ818zjyx7rNa8GKlttJqg03WQcP4T59v7Vd9O0rXTCMoxMnI7eXxrr2ma59aMtpFObp6XGBYHHkYn40SvRL36dr96njo139K1+9+FHu8T0ob1YTCzHv/AB7138ooo9Fun7dr6t+FNHQ7g+1aP/d/T86Pc4rpQ3rqdauVOPR+5+kn739Nc/8Ab92RDJ+9/TV7nFdK6WBHvqP1dEr0W9+p9W/pqRekX/1Pq39NXucV0oFyRTVvmrI9JvGPY/e/ppjdEu/qfvfhV7nFdKAdqqeta2AI99aC76PXmESo+Bb+mhb/AKHXHABK475n/wDWtcfV4T5F4cmPtJLSo4zVzo1BGQAx599Wa+hNwcMvHv8A6al03olfTh0Pxn+mt8vX4X4Znp8ooNV0IzuJ5/RFC3+kuo8xMwOc/wDitsOgXyM+rPaZb6+zUGp9FbzkmVWSTAJxOYHh4zVPXivpVkbPRS2ZCj6mhNVp9jFZn31tF9E7gwGHHv8A6ahb0JYmSQfPJH/8YrU/yOO+azfR5fUY2KW2tzd9E3IA2W4BwJb7/DStejDrO1LYnnLH+KU/7PAezyYbZXX07LyCPiIrav6LXCwbbbBHkW+pGzNO1fo/euAK3q8GeW+/w0/7PBezyZjTdMG2TyaedKwBK9uc1ox6PXv/ALX1f+muP6N3jibUe7d/TWPfm+WvarGu7EZ4qPZWsPoZd/TT97+mmH0Iuf8AUT97+muk/wAjgx7PNlStNK1qz6EXP+pb+/8AChdf6KPatly6ECMCZyQO499an+RwtwX0uU8s7srm2iClNKV6MckG2u1LspUYdVepPiHwMfH/ACKdbtjkmDP44pl5zuj3cVPabHbnj+Qr476BXb0EiN3u+XY1qfQFAbtwiYCxHOZH4VlSksfj/KK2PoDbzdJjG0cx3b78UWZFPltV+H7tZLqfpDeXVPaViAIKgKp+yGMyuO9ayPh9awjqG6k4MDLATxhR51nhNrXPxFpqOtai3ZuuxYMuwCVQQSVn7PO0/fXNL1vVOoYFiDA9lftbY7d9wj40J1y7u09xseJ1gADG3zjj+1G6BwLFpBGQHnwzAFto858OBPf4V16za5XlSuekeo9fdtoSQjAeyDztAzHMmu6z0kv27e4zIuqhlY5FyY8yCq/4ar9G4Gs1JMGHmDGQjSYnk+Dindctfmp/SvITER/zvI80dZmtbdWadd1Hcdp9jyn8D9Kb/wC5b5uXFUSEuOohZwpMd84FSAqVC4BVtpaBMMXAzuyTuAI4EY5oPoW31t12Ej17AggH2iVmCYJk09JrPa4O1HX7wt22jL3Coxz4Q2BPmR9an6f1q87oDwzD7MYwTn4d6rdaB/uyzj18mO0pbwJOeRz51aaDaWQCAVI4A59WW88j3nNHWZT2vhS2/wD1CMeJlUjB8BOflVhf9KHC2iGEXFcyRHstt4NYLQunDOFG/OZjnO2tDriAujgpHq7kbuD4+2R/Gs5Njf01PS+pXrzbVKkgGQIxAB5+YrY6XpXhlpmPNR/Amsd6EaffeuMu0qF7frRE+Jv0TW6XjPOQPln8auXpy0z1PxzDLfRxE+I+WR/nlVD6Q272nsvdUeFFLNO0wMdgZPw/jV+moADAxPb5+XlVf6aahW6dqwCD+ab+VdeM4yZjjv5fLz9PTrzcf/jPw8vOj+pddu27pQMDASZUHLD8ax+nvKDdDNbE7RxIk9pBxmc1pus3QupJIx+ZxjHIwCaxOMtbvKyCk67d9TcuSp2lAPCOWK/yYfWhtL6S3rjBVZSTAA2DvJ7+4E/Km2j/ALhePBF1eDgR6njNRdFuD19kABZMYjsp8jkeKaus8s974EdR9JLiXriB1hSR7AOAAfKiF6te/J3vbgcqE8IE+IKTHfy+Rqp6tdC6jVSAcYmOWVcc4GRmrW64/ICZ4cj6XOOffVeMyGcrtB6L0iv3WVVYS3Hg+Mn4CCflXep+k123edA4hTiVnsD+NRdH1Cm/aCwPsx5yGPnxBqPrxUai7IBJKjMdk3Rk4GRmmcZ2wXleurL/AGte/J3ulv0duO0wTH+cUFofSG9dcKr5PPhGAOTkdqK1Tf8A04tyIPln84R50F6ObfygxA8JAGOZc8T2Cis5MtPa7GvRsc/fQPWLW6y6nAI5+EVYIMf+KF6ov5m5+yf4TWeH8o6cvhhL2lRTEzQ5030q60XR7l4FkCwPM80Pq9JdtmHWPvH1GK+xOX1r52fap9SKVWq6qPsCuU7R4Ym77WZHvHzqaz2x358qCe6WMEhR75/lXdBc8WT3+tfHe/RSnMnjceO/aK3n/p8h2XT+svHuBP8AOsDbEkQfMn61v/QFD6pz+uO09v7ijl8NcflrSSPOsNp7av1G7unG4wOcNbU/cTR93rzNqE2kGyG2QqsSzMGiQIyCpEE4iaptDqk/Kr7nIDMcftjI+kxR6dyrnfA70kthbErhWe2QM91YkiTxI+6rDRL+btrHiG3OfZKbZ+Hyqp9J/DZUD2TcIB8wA341P1XWOoQWrbSANxwI5HcRER7s113Ncr9I+m3QdXeY8b7hPOJ9YATGYk/Gp+svNtO26/gZwPGRP/dNUHTNPeS+WZD458I2ljzJCk5iZIqTTaLUDZNs7Q+4bioEnJkEg/8AisS3Iftsrd3nJBLbplseISTiBInj51mbPVjbDAZ3Xiwgnsx8hmcfSjlu3BqcqpRCy8pOCbnBOWz2yPLzFTQ/kyF7w8ZYsqqFf1fEs/iA8oBxTyv6ER9f1jBNPLQ0lxzKgC3tE/6eR5Voug9Q9YttpIm0ZknO23cHHbAB8v55rq6DUIYZXKBihEBo5KssgcYBAMmB8R/RVDbuo7sqhluKisRLStxZQZgAmCcDkDyol+T9hek2QTJGCW+yTPI7c81oNTtA0vYequ4yD7c++DVHpPR8wCxtDcfATn1kkxtgHGRk/wAjGm07bbWlskBSbTSSvHiMAfo5Jn31r7jdvitN6ERNwrxgd47+YHnWvtARk9zWa9Ere1Y53SZiOIAEff8AOtG10CB3PH861WIC1N/awPwk+QGSfuoD0nIbQ6mCSPVNM4+6ndUvFXJx8/8AMVF1S0g6ffTibb7mGSAB7TCc9hHftWOUt+xP5a8uuornwR23QhxtnJgZ+NaPrbD8qlvZAtkkEiMN5VnNb0u2lw+sdVQqCskktid42qdqH3ic981f9ca293eXO1rSRtAyNrZBLAR5ZzTxvlX4S2EP+zbvYm4pE9p9TE4pvSrMaizAjaTu57hBHHPNTaPTKmiu2y+5dyncQVKgi0YZezY4niuaWzbS4t3d4QQWJMRleRyDiPL61qXxR+gHXbX+9XpGGgDtnbbIGO8mrKzbnpxnnfOe35wHyrms0K3b73BJWQQw4Phtj7trH5U5bQt6FrUeIyUUn2sgzz/kVX+M/wCGfyv/AFU9BtzftERys/JIjjnP96I65aX8rub+Nsj4kIo/nUXRtCyXrLMIAMnd4YJC+/mZHyqb0o0he45VdxYKFAiScEYJ9x+hptzlv9M5+OLRdOp0ZTkQR+8TVR0O2F1KEcFSe/MNj76VnXlNI9t1IYlpkGFJM/PufnQvQdN+essCDgCPLwtPfmucvit2eY3Kj3fdTL9sFSDwQe3nin2wf8Brl1cHH3H8a5x3D2GUAKoge6ua1gVIPlnvWZHpKtu5sPcTP1x/nnVF6Q+kjOGQMVg9iQe47YImvXeWeXmXdvV22EgiM844MfyrlYVLggeMj3Q38jSq96sdFXu5zJriOQasLXQb58Qs3CIkEIYI5mY499CNpXgeBo5GDBrg6rHTPABwcHjuMk1rukX7qaH8yDue4RuBMr7GYHtDEH4/TPej3R7t8Qw2osgsRHlO0dyAZngfdWvS8ti0EtTtXdL+XZmlhGCMk4HHODcprUV+l6Dfgl7mwF93mTJJLKMAEnsf7UUPR/T2pJG6OS3ixIycQBmOO3c027fImLiwAS7MJYDjdGBngAxHl2EWl6h7LOxCE+E9yfDJMLkncZH086pJBRup1ahE2nav2SBMjgQR7MzEqZqv1+qctuePVMcKV3K0SAqAkEN+0e/MUW161dG52ZeFJBBDTEeESBwY7cnjh93pp3FiwMY2MCi7pJEc7Rkz3MmOcwVVnWLsBtgjwsRamN4MDe5GQsgACewMCSaH1DbhuvEsCRtQrtA2+EFtpEWxO2RzODyaJv8AQd9w3SdwWC6iSzt2UEnucTgbVmBFO6b0s6ly5TcQIZd2GOCq4EKkT8AnwoSPSXjvT17Q+3ezQB6m2YJxGWIgAdhEZiK/W6q5de5cwt1DO1OCg94OQsDk5mjrvSrrWWaFa7dbxNNsEIsGZBAhjtHbFvjNBWulvBhVZl4aQDjEAmCcE5GIAAMAiip3p8Fhf2m2iS1xUz5xAbEOTt4IGfdUivcGsUoofcYWcBFZSkAGIVAWHA9ntVv6V6P1K6e2lragtAXNoAJPDAnBZgSTPcsR2qm3kWnc8qiWwYGSwKEARIAUMM5lgPKj4To1wuhlU4st+aHHgkJJx/q+LH31s7dgeusqX/4diJ9qSGKtJz3BzWG9GNZes6i3tf1SXWhwfCCEkndPAyc9s+VH6T0u1hVj6996svh/VIecRwCo+GK6Ydeq9FABAE8N8ogRVpffI908++AapfRm+727ZczIYyYk5748gp+dWd7k/Ifef4/ypSJtrXAGEg8/4K51oW10OrGAPV3POdqgjn6/Wqzq911QlSVYcEc1herekepW0HW5/wA25bEhZwdwMFceEgf6vhWtHhUNqlvoXYD8y27aO6PMJ5QHVR/8xp/SNU9xLgPjZCXtkx4njcyRndABuAcSkZ3RUmi6te1A9VcfcbouqTAAWBKZUCSbiDmeBVdYJS9bVC02oYkcqRDu0LxHHv2j4Vx+Atui6o27Nx2lywEoGIIR9u55n2pCgfU1Lac6YAklpYm3md4MbSVzJmQVPaZ5Eg6vRlrrsJCEB1Vht8LjcqGCIUEFCREbCaueraBRprDLIc294nEb3PrAB9mN9sjyBfiBF5hD6rrBTbcU7wTDWmJKqRBNsx7cYIbnPcgmpr3VDatbhclSZbfJ2yFPq/Dgt5GRiTjMVvRUgm2x8N0iceFWEkXAMkbWWCRkDdB4qbQ6d1uG2bLjLjauZ2CWYBiQzgozKQT7OD2Zmpb9K1D70ZWJQ3EQq53FS8DxMy8jbAjyzEYf1dd9wNLT7MAE8ZBMgBBj22ER3Gar+m2blm+veWB3bcBC3I3H7Sw2czMiRUvU9JcW8XwwZoW2zYaRBDrBkAle0Acc02r6ds9VuJ/xBAkjxGTOMCT4j7s4POKO0aAup2qrbsMsiSu4TtAEYjz55IzQ9rpIRS15yyg4c/YBjwEqMKD2EDHYGKc/UEtEBUjcREFYYYIZeQSckZ745q/9TQC6w98jn+2BTNXqWKHbhhmCPKcH3Ej4xQei6kHdeTuHhxzHtAk9+MY++jSVOT9cD5R2/vRkb2vOOp6r84N9v1dxVgjaCDmQwJMHj6nFVHVdXvckLE5IiInMDJwK3mv0iXw0gsskEyNykQPAxlhxGZUwMjti+rdMa0TJ3LJAYYzztYcq0ZjvyCRmi8cZtoAXCMD+A/mKVLPnSq2stV6MekqreQ3tUfVw4Ntmu7R4WCjGCJjFLQ9K3uSzFbKkgcCYgbV+oGKzHQeievYs0raTLtx79oPYnz7CTWx1mt2oFwEXwpbXzwAojJIkT57wv2mjpI3f6WFnV22VxvW0q25UHbkCB4ZZZgmTngz76C/Kwr2k3EyAdgwB3NxlGBz4VHG2ao11BUPcaH8SiP8AqPmLakfYBBJIidpP6NC3bzIpHtXbpBbac+I+BFjgnsBwo7cVUy+G8v6Gyli0ZLElrj3J8RMmAZkDOBjlviKzt42nghjIXiCVQBgD4uYgse+4jvwc3qb8DYGJAyzKfaMbWI9wJ2J8WPen6q8ba+r4Y/8AEM4DRwI7W1jzlo8qMX1jRdPVb95LQZkUhsQGHlNwbuCYBOTJAyIrT+kJKalVAIELB4Vj9ocR7+2B8DXmly76sBAW3QrOMgz/AMq1zOJ3N7zHap9HrGRdzMzM0hTJJCrO9wSeGaLY9wbyqDc6y2GHJAUHABDMG2kxAxyhkSc9s1Z+ji2xc222llS4SQsgkeAzjBGAI/RPkayfRtRIF2eyzH6Z53iMbR4vIgR8ZNHeuSwfePVK7gLIkjG0kgb/ABbWgjvzUE/V9QEcWx6sgDaRMEAMFY7R7JYt5R7XxoPT6MnUhAwwxViDEAZYmMAYgcTsnmTQP5xip2nEg+0PZJYMTM8n3Yii9PZuBC03ATsTMiM7mMDgQFX/AFCMDFhjXel/TTcu2AD7TbAe67oG4ET3ET23T2Bqt0/Qb14mxuUQHa624qi5W2DkSTCjkf8AMnGDWfa3fbl7g3DaNxY+ItIIH4cZqfXi5+d2lsFNvfCHZBxwQqn30HFrb0SWTdRjva2LkmdywYUYgb5TAJHkYp764KzbLVsBvE0CMg8kD2s7T76rLSMtu6Wnx7VAOIEs8Dzwon5Vy2xIwMFCceY8H3kAx76za6yccekdDfw2yABK8QcA5xP+YqwuNk/tR/n1qp6DlbczO0fPw/2++rR1Mmf0/wAK3HGqbqL+Ake8/wAfwrL3upW/yePUo0XFhSARLeuBI8OMLPfnmtJ1E/mj35gfP+9YfYSHHEerM/AwT++aOVa4SV3UapXuKRFn1YDNBJBFr7IAGDJCjI99Q9T6Q1o3BvSCy+rX2RseHVgPKWUx5CM4ADsKxuMY3EhgRAMl5aAsEHjiKstdp2d7TZg20BPOUkGTHfaOazrfWLLRdEe5YVRsOxmB9kiMsexPdiPe/uq76noHFrSKqzDMrAEZBDk5Jz4Q0c/yOd6fcdCyLhnHtgZDEblWYx7G3wxgCmpqrzovrHcoMiWlRMzj4zH7Ip1nosfUbGvqHSVHgBg7wGgCCNoMsDJ8/KrLoTG5cJI2qm+2QoAkqCocgD7Sg4OMSKoriuy2WMhxi4wTsowTuEk7SO8Ynmoumaxy5O8qHlJBK7dskMCD3aB8zTo6rHTWnQsjAXLiDeuBJA5zOBKwOBIn7U0bb0APrCoClgCWJHYbOZwZ5A578VS6UNbL3bp23CfaOCAI5zHIYZ8u05q+u6lyyOJW2ylkGRGSHAM4MyZ/Zot/TU4y+Gi6Jo1caxLjEkhDIYlViSIHYhsmPIQaH6h6OxaQFkKMPzRAy5yzSCI28YknvAkxnrWtueqJtuyMIFzYdu9MKjMAfFkhT+0vkahs3GuKU3QyK5TGSo9q2CPLxEfEjvVpvCLjR6Q2bps3biqCoaGMRwVJY8mCxEE9xnmr/pNk3XfcxKBQy9sHEFTho8viO0HDC899SG8TqCSDneAJIg9wII7wB+gZ5oerXChtq+1o8BGN8n2HI7NMZ4O3sTVMZ6tl1DQ+quMAZEZbOcYV45B4B57Gg7xW4vigTyDwfPcPn8vvrNWOou0EySAQVaYZRAyBEMvBjsQcGpFvsCFDFiQdhLe0IEozY/OLu5zIIxBht6zeIz/28fsuAOwMyPxpUy11BwBBJHYgJ/BmBB7Edj3PNKtM4cr27Si3bEJb5YCSTMT723Rju+PsihHDPnZtxySQtq3nxEzyZbPPidvtCgLupPJMohEgGAzchB+qsfQE/aq4uaq29w2wOybgTJBwTtXaQSYDEfsk8GM6MAHTgkv4fV2/CiiWkwD4oEeI4PlEcRUH5PBLs35xp2nyLCLjjJJgeBfgT2qTU6cu6ITtGdqx4tuCbhScbpMDkwABwTy6Ge6Fjg7Rx4duMn3AEk/E1m2k3T6NEU3JJKnwiJBIEKIIHse1PnHnTdNYTNxhu2qPbMlnJJyJzmSfcvvzNrb28hUBYDwpAncSfa4+0cx7wKi1LARbHCDMd3+0flx/prOpzTaYO+e5ln5I7sxnuBOa7rLwZsKFUAALmAF4HPxJ95PnRmme0lvxK+65+uohQeRKE5II5zB+Y2jRS5blE8bT3AiB8ztHzo2ppOlaLdCF0tj2rgYqfEYMEMewgZ7z51p9L0K0ZglsjxAzPMx27r91eYNcLEsTJJknzJyasr3Ub1lwlt2XYApg4kZbH7RP0p7Bv73QLQB26csTifnMYiM1VaxvVnGkVhz7LbZ+IbOAPn8KotD6U6prqKbxIkTuAIA5JIjsAT8qIt+n1/I22j5SuQOwmcwMVdohydXYv49LaQgO4MMIgEyM8kiJic/GgbXUDuKmxaErEi0fITyMjwn6TzT7fpYTbd3s2yAyqBnJeSZJMnCfePOrLSemGjYAvaVGHlbn5AzxRs/ZBtq1KBmZAWbcYtKeAomIIBlj5UfoNfaWCLgAPcC2nMEgrtEd/PtNCa/0pshFAsiHUsMRAYkAfPYrfOo9F13RADdauY4jOe55q1Nlpeu2RiSNoEsdoENgHnyE/jU/+3NO5gXFktjK5yB5+7/DistqeoaJdym0xYRJiB8CZjvFD6Tqema9biw4O5QviBAM4MeU5ital5rtVbKkLcTng7ZzkRJzPb4/OqY6hvzih0P5tyBsTEQQSwEmOYM+dDv1bSEk/k9wmc+IDie0Zme9EaPrOlZtq6YqxDAxjENIkefHzo1KokHBe2skkwgYkLOYReMEzI71I3UA9qdtm4Q7qSE9XghWWDiJi5z+iKluekmkBG3SHj7TH44/GuXfSaw9u5s0yqQFYgkEGDsnjkesP1q1INP6QrK/7qm4MpBVmXIwOPKre7cXefzOJxtdhg7WDCPkCaq9H6X2lGdIm7EEMfwmjrnpswtq6aZBuLL8Cm33Zw6n51bFq20ulW4GGy5bDcwzYjOOBnPH867qfRIEDZcZR5GZgdhnHl76y13071J9kIo8gOfnTeq+k2q9Yyi4yrysQJVoZTPeVIp2Id6WEqI3zvww5yu3+x/1VQabWF1e2xJ5ZMCJUElMg4YT75C0kY3EdXJLe2pJJMrO4fNSx+Kim6PSWRDNfa2wgiLe7IyPtDyrFq8otHr9hUwDk7hC+JDgpME8TXbl827m5ShyGVjbX3EGAOfP3g1zqVld5ZPYfxLjbAJIKxJiCCImuWrouW9v2rcsD5qY3L79p8Xzak7RL2dzrdQKm4kkjcNrjMe0Mk5AjIYCg7+nnxpbWDO5VPDGdyDBhSMjHu7UdoSMo0gMPkGEwePMkfBjXLaQSrgwcEdxHeJ5Bn7x3q1raEe2x/OKG3gruyDBPsXGxncPC3GeZmmXkAAlbqBjMEf8JlgypmTA8QPdSRyMS3XNu4ZG4DnuGH4EZB+BqawSpKZNvDbhnaCfDc28GDzjJkE5g7Z7VDdu6YH84W3YmEEH3iZwefLOMUqutOyKoVjY3AZm4qfulTA8sxERAgVynR5/bL3UCsx2sAkerUgmTgbnMQD4SxHcwBgVDcIClp/OXAZ/VWY/7mgz7v2sWNvr4PtKGPu/sK6bti5ym2ufa/bOormte0tu3vMgK0bvYDAHb8SNhPBHhHIoj8sFtSWsoTcAO0D1e22RB2hYClwJwJgz3FPtdHsNBVto8iT8e/vzT7/RiTIubpHeWMQByT7oye0Ud4diLQa61bTe6uDDKGQgmWHFsOsKVBEvJPiHE1F0dNPKFnuFwZKFJTw5EsGB2iJODiRjmn6rpl1goJG1F2gY7kseOSSZJ/AVElh7Vt1CSX2gsFjaoJbaCO5IQn9n3mqcoPCR9l+9dJvqg3HYzq0MOx8IO34fGlq1VQLatb8fiLqX2lVkKSWWZLb+AB4RzzQel0R3CZUSJbuBIyJ5PurvUXLXnYJsBYwn6IGAvvgACadKw6XYRXJuMhCozABiZKweMHie3aOSKhsae7dysknJ8SiZ55YVBbAFm4x3BmKqsDEHczyfftUfNvKhbjjaOZ98R8hH86Eu00TIzhAXf1SKQviO+6CGUbQZhQ4x3B8qi0PTbvrUW5adFZgGLW38KyNx47Cg9c6KiIhBmXeDIn2FHGIVS3/yTQSX2GASM9iaqltqgxspstnYWuPIUxEi2snOfC3/AHVDozbG9rpwowgwzsZAAPCgcknyiDNS6zqbWLmyzddVthVD23ZQTEsfDz4mbPurj9b1F9fUm+7K5RShJafFjkdiZ5oRnU743qP0bdpYPbwKSP8AuY0+1pZstdDIFB2wWgk4OFnPP3Gi9d6VXkvOqvvVGdFLREAwIgeSihNRr7upvWVb9LauACN5UeQntVnlbVjrLv5+8CYi44kHmCRkEx2ovTuA1qCCd/2TwFKQfmSw5+zQ97rV311wbyALj8BY9o/q1DptU1zVgnJLW1DEAcEfZAj7XlSnNRtVmEHDHyPeiNOkXEKPneq5kA7o4B7w3fzqHqGucXXGBDtwingn3UJ0/W3EdZbNy4vKKw5UctO34AVJW+syBM9jx8KstJYK37tkwx2XkB/WUFvDjncgHzqPqXWry3LlssBtdl9m2PZJHZPdTei6kpqU8X/NWS2SQzCZMTkEz8TR8ELZuCc8f5mr69Y2279pioa04YGQJg+rbG4x7SH5VWarWMu5DAYEqYVAZBI5ABHyo7omvuPeWzuP51mQORnewIUmf19tUQDRWkcmWChVZif2RgR3JO0R76K1JD2rTRLANbM/q+JcfsvHP2aB1WvuXD4mJIJwREHiP88qsem6y6yXU9YwPq96+JubcErgg5Td/wBopiP0lhV9W9qWce3agkgjyjlGH0zPaWa/QBLm1lKpuEvBBCEjOe4DceYiqYhpJmSTnnM/HmjdYofTo0qHRvVsB+jG5DzP/UX/AErShX5E2y4nItMzI0ghgDtbb5iFDYx4DUJRJR7TIpmdjMPuMklWyIYAiYzzQWivi3dDRIB9nPiHdSRxIJHzqTqWnS3dItNuSZVpMsphhIjDAGD7watSxa5aEICij2ldyxYg8DwrgDKnnKnNPvXxdTcXAKnaxRc99pneMEDuD7BoTThXswN29GGwxMq27chnAyNw/wBfnXNA2xvGm9DKuoENB7r+sCARxlaNLr6gXEIKzctjmfaXkkg9x/D4RTdJqrjgqph5JWB7Smd1sTMrGQDzB5Jplr1qsCtsgggg8g/Ee/yNTL0x/WF0U2oeV81zKn4j+Va2M2hrHWHVQsoY7sAx9wkntwPcBSoy/wBC3Mxk5JOMDJnA7ClT2jPZm1tQJVsGPd/OpZI5GfOfwoFLc+6pFtZ5oxoepiJNT29SR9rigC2Ofqa6t2PL7qzZpxcWuruuZJ+Pb8KkXrhJ3ECR5yf4zVG981wse9Z6wY0Z9J5Psr/anDriHlF+lZpXp4uxWekGNG2rtOc7e3I4j4dqedHpmGTB934Vmw/+TXDf8qOmfaxotR0mw5DesPvAjtxjsIj6VzT9Hshp3zH6QEVQHUngn767+VEd6sv7WVf3vRm2ci5zmABj5Tiu6b0dUMDukA+z5/McVRLrmGZ/ztSt9UccOfhzRZy/a8rU+ipk+NQO1P0Ho+63kJIAV1MkxMEHEGe3aq1+tXMeI/T/ADNPTqlzGSavyXlcr6OXCxO5OT9pj9Z5qYdAuKykFTBGROIM1U2vSJhgkiiF68x4aneS8jL/AEBy7EQJJIls58555oJvRvUSMgAMCPGMe8AVwdbeT4j7vjQ56pdBGQcjifqat5Lyl6h0C4brkEncxMucmTMk9ySa43ozcXxArz2OaGu9Xuryfln8K5a67dP2hzV+S8jtV6OtcuMytgknxEkyecnnM/WpLPo9eQh924qQRnOM4M+flVa3V3MmTzipbHVXiZz8TV+Q8rK76N7ju3hSeRmZ79/Omr0HZJF0E+/HuOT9KrbvV2Hx+NDtrXJndjyn7qp2WVd/7FtMZ37fMA8ecUrnTbSkQ4I5O4STWe/K2BwY+dPOqLEcY+f3zTl/Zxok0WlHcE/GmX7tnz3DybMRAx5YFUG887vp/auTJz84mnr/AGsaRNfaQQEH0A8/xP1qN/SJRwI+In+FUoM+y3+n/wA00sRyk++apxOLO514n7QPcHuI4oY9Vfz+hn7jxVc7KfskVC89m+Wa6TiMH/lFz9L93+9Kqvc3+ClWsHgEjQeanGftfWhQacBQ0JgDlgad68dhUAt+dSqVHvoRyPNSTFQnU+VNN2hCPWiuG7UG6nBRQkhc0pNcAEVzfUkkUmaovWUgTQUu/FNFcE06pHFqlt3mAjkUOTXBUhbT5U4agDERQqs3aaeJPNQTeu+P1qRNYfj86G2D/DXNo8xUSZyeSfgTNdPwqLd7qW6pHq5qT8oECRnzn8KhNynFgakeWnvXXwv8qie3Td1KSoZNc3Zrm75U2pJfXj50+zek5NDFfhSNupD7mk7g1BcuMuCPpUClhwflT/ylgII+n+RWoDjqEPNc9YvAP3x9xpu4NPH8D8IqFtOe1aCbcf0z9340qG9WfKlSgtOBNKlQXZpClSqqdmuilSrKOFO9ZXKVCd3UppUqEcKQIpUqC7NdpUqkQFOUxSpVJLbuVKVpUqUiZRTGtVylUnNtIiu0qEbFKKVKpHqx8641KlSnFFIpSpVIwmlvNKlSCL05dQRSpUp03geVFRbyODFKlWoC9cfdSpUqU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4" name="AutoShape 24" descr="data:image/jpeg;base64,/9j/4AAQSkZJRgABAQAAAQABAAD/2wCEAAkGBhQSERQUExQWFBUWFxcaFxUWGRoXHBcdFh8VFhoYFxcYGyYiFxsjHBUVHy8gIycpLCwtFR4xNTAqNSYrLCkBCQoKDgwOGg8PGiocHhwqKSkpLCkpNSkrKSopNSk2LCkpLDYsLC4sKSkvKSkpLCwsLCkpKSksLCwsLCwpKSksLP/AABEIALcBEwMBIgACEQEDEQH/xAAbAAABBQEBAAAAAAAAAAAAAAAEAAIDBQYBB//EAEUQAAIBAwMCAgcDCwEHAwUAAAECEQADIQQSMQVBIlEGEzJhcYGRQqHRFCNSYnKiscHS4fCCFSQzQ1OS8QcWgyVjk7LC/8QAGQEBAQEBAQEAAAAAAAAAAAAAAQACAwQF/8QAJREBAQEAAgEEAgIDAQAAAAAAAAERAhIhAxMxQSJRMmEEFIFx/9oADAMBAAIRAxEAPwDOdbtD1ZYjI7/E96zZqx6lqmcweAf8mg7aCDXs4/DzWoCtSaadwirWz0sNHlQ96x6lv4U6sWuApjmpbFrw++q314Zec0rDMuTMGsY1qbV3GQ4PwoX8sJzTr2qO6DkdvfVjpuhK1uSCpPnT8fI+fgNa6iY5qy03VhEH61V63pnq8g499Bi7Tkq3Gs0+oUins3cVlV1JHFWOm1po6rsuFvedONwVUvfojp9wsxU4jmjDohnqO7ekUXq7Q280CwAxPxoJlo5mpg0mgDqY4p6avFaxnRF55MVHduiKFuXagu3sU4NPgk0W13GaqhqCKcuppxaNF/MU17kUMLgJmk9+nEnF+mK+aBe6ZqVL8U4NH3dRTU1WeaBe7NJLtGLVut+m3L0VVHUmaT36uq0W2rzmkdd2iq43KaHp6rVrazljFRam6vY0D62mG5WcWpjd99Kh/WUqcS8bSzmKbb6WS2AKm6ZrVuLidwA3T/I0XMVwnLXTHbVjZg1HrNGtwZwex8ql3zTnXiKtTP6jphUEgyZoy/qSLcN3qySzuxVZrNATcInAgia3LvyzgHQWgbyb427hI/vXoZRStY/oWgi8DEjOfKtYXo51rigHS7VyVuLPkeKr73o1aDE7T8AcVZtezXPWzzWJbCodb6MoLZNtnLDs0QR8hzVP6115HzjH1rdo4UZoUuuRGJ8sVuc2eqi0Gj3qHaeZjzq3QiZ71OwHbiurphz3ot04A1twqJqhv6jxcVqtYJQqPKKqL+kVYaOBTxrNiO1olKgsTJ7cRUd/RKighs957/Chb3UuAJMYoEFnPPFdJKzanvucGMedQPdFQNIJFIjvW8Z05npm6lXQKQeLhilvpU2KlpjGlup0V0GnA6GimlqVT2tGWGKiHmkWqe7o2WodtQMJrgp5WuRTi00mlNIiubasMp00qbFKjBonpXUVtzukbgM+UTz9auNEx2LvaSRIPmDMfH+3urLXLsEAicVJp7hBm22fLv8AQ818zjyx7rNa8GKlttJqg03WQcP4T59v7Vd9O0rXTCMoxMnI7eXxrr2ma59aMtpFObp6XGBYHHkYn40SvRL36dr96njo139K1+9+FHu8T0ob1YTCzHv/AB7138ooo9Fun7dr6t+FNHQ7g+1aP/d/T86Pc4rpQ3rqdauVOPR+5+kn739Nc/8Ab92RDJ+9/TV7nFdK6WBHvqP1dEr0W9+p9W/pqRekX/1Pq39NXucV0oFyRTVvmrI9JvGPY/e/ppjdEu/qfvfhV7nFdKAdqqeta2AI99aC76PXmESo+Bb+mhb/AKHXHABK475n/wDWtcfV4T5F4cmPtJLSo4zVzo1BGQAx599Wa+hNwcMvHv8A6al03olfTh0Pxn+mt8vX4X4Znp8ooNV0IzuJ5/RFC3+kuo8xMwOc/wDitsOgXyM+rPaZb6+zUGp9FbzkmVWSTAJxOYHh4zVPXivpVkbPRS2ZCj6mhNVp9jFZn31tF9E7gwGHHv8A6ahb0JYmSQfPJH/8YrU/yOO+azfR5fUY2KW2tzd9E3IA2W4BwJb7/DStejDrO1LYnnLH+KU/7PAezyYbZXX07LyCPiIrav6LXCwbbbBHkW+pGzNO1fo/euAK3q8GeW+/w0/7PBezyZjTdMG2TyaedKwBK9uc1ox6PXv/ALX1f+muP6N3jibUe7d/TWPfm+WvarGu7EZ4qPZWsPoZd/TT97+mmH0Iuf8AUT97+muk/wAjgx7PNlStNK1qz6EXP+pb+/8AChdf6KPatly6ECMCZyQO499an+RwtwX0uU8s7srm2iClNKV6MckG2u1LspUYdVepPiHwMfH/ACKdbtjkmDP44pl5zuj3cVPabHbnj+Qr476BXb0EiN3u+XY1qfQFAbtwiYCxHOZH4VlSksfj/KK2PoDbzdJjG0cx3b78UWZFPltV+H7tZLqfpDeXVPaViAIKgKp+yGMyuO9ayPh9awjqG6k4MDLATxhR51nhNrXPxFpqOtai3ZuuxYMuwCVQQSVn7PO0/fXNL1vVOoYFiDA9lftbY7d9wj40J1y7u09xseJ1gADG3zjj+1G6BwLFpBGQHnwzAFto858OBPf4V16za5XlSuekeo9fdtoSQjAeyDztAzHMmu6z0kv27e4zIuqhlY5FyY8yCq/4ar9G4Gs1JMGHmDGQjSYnk+Dindctfmp/SvITER/zvI80dZmtbdWadd1Hcdp9jyn8D9Kb/wC5b5uXFUSEuOohZwpMd84FSAqVC4BVtpaBMMXAzuyTuAI4EY5oPoW31t12Ej17AggH2iVmCYJk09JrPa4O1HX7wt22jL3Coxz4Q2BPmR9an6f1q87oDwzD7MYwTn4d6rdaB/uyzj18mO0pbwJOeRz51aaDaWQCAVI4A59WW88j3nNHWZT2vhS2/wD1CMeJlUjB8BOflVhf9KHC2iGEXFcyRHstt4NYLQunDOFG/OZjnO2tDriAujgpHq7kbuD4+2R/Gs5Njf01PS+pXrzbVKkgGQIxAB5+YrY6XpXhlpmPNR/Amsd6EaffeuMu0qF7frRE+Jv0TW6XjPOQPln8auXpy0z1PxzDLfRxE+I+WR/nlVD6Q272nsvdUeFFLNO0wMdgZPw/jV+moADAxPb5+XlVf6aahW6dqwCD+ab+VdeM4yZjjv5fLz9PTrzcf/jPw8vOj+pddu27pQMDASZUHLD8ax+nvKDdDNbE7RxIk9pBxmc1pus3QupJIx+ZxjHIwCaxOMtbvKyCk67d9TcuSp2lAPCOWK/yYfWhtL6S3rjBVZSTAA2DvJ7+4E/Km2j/ALhePBF1eDgR6njNRdFuD19kABZMYjsp8jkeKaus8s974EdR9JLiXriB1hSR7AOAAfKiF6te/J3vbgcqE8IE+IKTHfy+Rqp6tdC6jVSAcYmOWVcc4GRmrW64/ICZ4cj6XOOffVeMyGcrtB6L0iv3WVVYS3Hg+Mn4CCflXep+k123edA4hTiVnsD+NRdH1Cm/aCwPsx5yGPnxBqPrxUai7IBJKjMdk3Rk4GRmmcZ2wXleurL/AGte/J3ulv0duO0wTH+cUFofSG9dcKr5PPhGAOTkdqK1Tf8A04tyIPln84R50F6ObfygxA8JAGOZc8T2Cis5MtPa7GvRsc/fQPWLW6y6nAI5+EVYIMf+KF6ov5m5+yf4TWeH8o6cvhhL2lRTEzQ5030q60XR7l4FkCwPM80Pq9JdtmHWPvH1GK+xOX1r52fap9SKVWq6qPsCuU7R4Ym77WZHvHzqaz2x358qCe6WMEhR75/lXdBc8WT3+tfHe/RSnMnjceO/aK3n/p8h2XT+svHuBP8AOsDbEkQfMn61v/QFD6pz+uO09v7ijl8NcflrSSPOsNp7av1G7unG4wOcNbU/cTR93rzNqE2kGyG2QqsSzMGiQIyCpEE4iaptDqk/Kr7nIDMcftjI+kxR6dyrnfA70kthbErhWe2QM91YkiTxI+6rDRL+btrHiG3OfZKbZ+Hyqp9J/DZUD2TcIB8wA341P1XWOoQWrbSANxwI5HcRER7s113Ncr9I+m3QdXeY8b7hPOJ9YATGYk/Gp+svNtO26/gZwPGRP/dNUHTNPeS+WZD458I2ljzJCk5iZIqTTaLUDZNs7Q+4bioEnJkEg/8AisS3Iftsrd3nJBLbplseISTiBInj51mbPVjbDAZ3Xiwgnsx8hmcfSjlu3BqcqpRCy8pOCbnBOWz2yPLzFTQ/kyF7w8ZYsqqFf1fEs/iA8oBxTyv6ER9f1jBNPLQ0lxzKgC3tE/6eR5Voug9Q9YttpIm0ZknO23cHHbAB8v55rq6DUIYZXKBihEBo5KssgcYBAMmB8R/RVDbuo7sqhluKisRLStxZQZgAmCcDkDyol+T9hek2QTJGCW+yTPI7c81oNTtA0vYequ4yD7c++DVHpPR8wCxtDcfATn1kkxtgHGRk/wAjGm07bbWlskBSbTSSvHiMAfo5Jn31r7jdvitN6ERNwrxgd47+YHnWvtARk9zWa9Ere1Y53SZiOIAEff8AOtG10CB3PH861WIC1N/awPwk+QGSfuoD0nIbQ6mCSPVNM4+6ndUvFXJx8/8AMVF1S0g6ffTibb7mGSAB7TCc9hHftWOUt+xP5a8uuornwR23QhxtnJgZ+NaPrbD8qlvZAtkkEiMN5VnNb0u2lw+sdVQqCskktid42qdqH3ic981f9ca293eXO1rSRtAyNrZBLAR5ZzTxvlX4S2EP+zbvYm4pE9p9TE4pvSrMaizAjaTu57hBHHPNTaPTKmiu2y+5dyncQVKgi0YZezY4niuaWzbS4t3d4QQWJMRleRyDiPL61qXxR+gHXbX+9XpGGgDtnbbIGO8mrKzbnpxnnfOe35wHyrms0K3b73BJWQQw4Phtj7trH5U5bQt6FrUeIyUUn2sgzz/kVX+M/wCGfyv/AFU9BtzftERys/JIjjnP96I65aX8rub+Nsj4kIo/nUXRtCyXrLMIAMnd4YJC+/mZHyqb0o0he45VdxYKFAiScEYJ9x+hptzlv9M5+OLRdOp0ZTkQR+8TVR0O2F1KEcFSe/MNj76VnXlNI9t1IYlpkGFJM/PufnQvQdN+essCDgCPLwtPfmucvit2eY3Kj3fdTL9sFSDwQe3nin2wf8Brl1cHH3H8a5x3D2GUAKoge6ua1gVIPlnvWZHpKtu5sPcTP1x/nnVF6Q+kjOGQMVg9iQe47YImvXeWeXmXdvV22EgiM844MfyrlYVLggeMj3Q38jSq96sdFXu5zJriOQasLXQb58Qs3CIkEIYI5mY499CNpXgeBo5GDBrg6rHTPABwcHjuMk1rukX7qaH8yDue4RuBMr7GYHtDEH4/TPej3R7t8Qw2osgsRHlO0dyAZngfdWvS8ti0EtTtXdL+XZmlhGCMk4HHODcprUV+l6Dfgl7mwF93mTJJLKMAEnsf7UUPR/T2pJG6OS3ixIycQBmOO3c027fImLiwAS7MJYDjdGBngAxHl2EWl6h7LOxCE+E9yfDJMLkncZH086pJBRup1ahE2nav2SBMjgQR7MzEqZqv1+qctuePVMcKV3K0SAqAkEN+0e/MUW161dG52ZeFJBBDTEeESBwY7cnjh93pp3FiwMY2MCi7pJEc7Rkz3MmOcwVVnWLsBtgjwsRamN4MDe5GQsgACewMCSaH1DbhuvEsCRtQrtA2+EFtpEWxO2RzODyaJv8AQd9w3SdwWC6iSzt2UEnucTgbVmBFO6b0s6ly5TcQIZd2GOCq4EKkT8AnwoSPSXjvT17Q+3ezQB6m2YJxGWIgAdhEZiK/W6q5de5cwt1DO1OCg94OQsDk5mjrvSrrWWaFa7dbxNNsEIsGZBAhjtHbFvjNBWulvBhVZl4aQDjEAmCcE5GIAAMAiip3p8Fhf2m2iS1xUz5xAbEOTt4IGfdUivcGsUoofcYWcBFZSkAGIVAWHA9ntVv6V6P1K6e2lragtAXNoAJPDAnBZgSTPcsR2qm3kWnc8qiWwYGSwKEARIAUMM5lgPKj4To1wuhlU4st+aHHgkJJx/q+LH31s7dgeusqX/4diJ9qSGKtJz3BzWG9GNZes6i3tf1SXWhwfCCEkndPAyc9s+VH6T0u1hVj6996svh/VIecRwCo+GK6Ydeq9FABAE8N8ogRVpffI908++AapfRm+727ZczIYyYk5748gp+dWd7k/Ifef4/ypSJtrXAGEg8/4K51oW10OrGAPV3POdqgjn6/Wqzq911QlSVYcEc1herekepW0HW5/wA25bEhZwdwMFceEgf6vhWtHhUNqlvoXYD8y27aO6PMJ5QHVR/8xp/SNU9xLgPjZCXtkx4njcyRndABuAcSkZ3RUmi6te1A9VcfcbouqTAAWBKZUCSbiDmeBVdYJS9bVC02oYkcqRDu0LxHHv2j4Vx+Atui6o27Nx2lywEoGIIR9u55n2pCgfU1Lac6YAklpYm3md4MbSVzJmQVPaZ5Eg6vRlrrsJCEB1Vht8LjcqGCIUEFCREbCaueraBRprDLIc294nEb3PrAB9mN9sjyBfiBF5hD6rrBTbcU7wTDWmJKqRBNsx7cYIbnPcgmpr3VDatbhclSZbfJ2yFPq/Dgt5GRiTjMVvRUgm2x8N0iceFWEkXAMkbWWCRkDdB4qbQ6d1uG2bLjLjauZ2CWYBiQzgozKQT7OD2Zmpb9K1D70ZWJQ3EQq53FS8DxMy8jbAjyzEYf1dd9wNLT7MAE8ZBMgBBj22ER3Gar+m2blm+veWB3bcBC3I3H7Sw2czMiRUvU9JcW8XwwZoW2zYaRBDrBkAle0Acc02r6ds9VuJ/xBAkjxGTOMCT4j7s4POKO0aAup2qrbsMsiSu4TtAEYjz55IzQ9rpIRS15yyg4c/YBjwEqMKD2EDHYGKc/UEtEBUjcREFYYYIZeQSckZ745q/9TQC6w98jn+2BTNXqWKHbhhmCPKcH3Ej4xQei6kHdeTuHhxzHtAk9+MY++jSVOT9cD5R2/vRkb2vOOp6r84N9v1dxVgjaCDmQwJMHj6nFVHVdXvckLE5IiInMDJwK3mv0iXw0gsskEyNykQPAxlhxGZUwMjti+rdMa0TJ3LJAYYzztYcq0ZjvyCRmi8cZtoAXCMD+A/mKVLPnSq2stV6MekqreQ3tUfVw4Ntmu7R4WCjGCJjFLQ9K3uSzFbKkgcCYgbV+oGKzHQeievYs0raTLtx79oPYnz7CTWx1mt2oFwEXwpbXzwAojJIkT57wv2mjpI3f6WFnV22VxvW0q25UHbkCB4ZZZgmTngz76C/Kwr2k3EyAdgwB3NxlGBz4VHG2ao11BUPcaH8SiP8AqPmLakfYBBJIidpP6NC3bzIpHtXbpBbac+I+BFjgnsBwo7cVUy+G8v6Gyli0ZLElrj3J8RMmAZkDOBjlviKzt42nghjIXiCVQBgD4uYgse+4jvwc3qb8DYGJAyzKfaMbWI9wJ2J8WPen6q8ba+r4Y/8AEM4DRwI7W1jzlo8qMX1jRdPVb95LQZkUhsQGHlNwbuCYBOTJAyIrT+kJKalVAIELB4Vj9ocR7+2B8DXmly76sBAW3QrOMgz/AMq1zOJ3N7zHap9HrGRdzMzM0hTJJCrO9wSeGaLY9wbyqDc6y2GHJAUHABDMG2kxAxyhkSc9s1Z+ji2xc222llS4SQsgkeAzjBGAI/RPkayfRtRIF2eyzH6Z53iMbR4vIgR8ZNHeuSwfePVK7gLIkjG0kgb/ABbWgjvzUE/V9QEcWx6sgDaRMEAMFY7R7JYt5R7XxoPT6MnUhAwwxViDEAZYmMAYgcTsnmTQP5xip2nEg+0PZJYMTM8n3Yii9PZuBC03ATsTMiM7mMDgQFX/AFCMDFhjXel/TTcu2AD7TbAe67oG4ET3ET23T2Bqt0/Qb14mxuUQHa624qi5W2DkSTCjkf8AMnGDWfa3fbl7g3DaNxY+ItIIH4cZqfXi5+d2lsFNvfCHZBxwQqn30HFrb0SWTdRjva2LkmdywYUYgb5TAJHkYp764KzbLVsBvE0CMg8kD2s7T76rLSMtu6Wnx7VAOIEs8Dzwon5Vy2xIwMFCceY8H3kAx76za6yccekdDfw2yABK8QcA5xP+YqwuNk/tR/n1qp6DlbczO0fPw/2++rR1Mmf0/wAK3HGqbqL+Ake8/wAfwrL3upW/yePUo0XFhSARLeuBI8OMLPfnmtJ1E/mj35gfP+9YfYSHHEerM/AwT++aOVa4SV3UapXuKRFn1YDNBJBFr7IAGDJCjI99Q9T6Q1o3BvSCy+rX2RseHVgPKWUx5CM4ADsKxuMY3EhgRAMl5aAsEHjiKstdp2d7TZg20BPOUkGTHfaOazrfWLLRdEe5YVRsOxmB9kiMsexPdiPe/uq76noHFrSKqzDMrAEZBDk5Jz4Q0c/yOd6fcdCyLhnHtgZDEblWYx7G3wxgCmpqrzovrHcoMiWlRMzj4zH7Ip1nosfUbGvqHSVHgBg7wGgCCNoMsDJ8/KrLoTG5cJI2qm+2QoAkqCocgD7Sg4OMSKoriuy2WMhxi4wTsowTuEk7SO8Ynmoumaxy5O8qHlJBK7dskMCD3aB8zTo6rHTWnQsjAXLiDeuBJA5zOBKwOBIn7U0bb0APrCoClgCWJHYbOZwZ5A578VS6UNbL3bp23CfaOCAI5zHIYZ8u05q+u6lyyOJW2ylkGRGSHAM4MyZ/Zot/TU4y+Gi6Jo1caxLjEkhDIYlViSIHYhsmPIQaH6h6OxaQFkKMPzRAy5yzSCI28YknvAkxnrWtueqJtuyMIFzYdu9MKjMAfFkhT+0vkahs3GuKU3QyK5TGSo9q2CPLxEfEjvVpvCLjR6Q2bps3biqCoaGMRwVJY8mCxEE9xnmr/pNk3XfcxKBQy9sHEFTho8viO0HDC899SG8TqCSDneAJIg9wII7wB+gZ5oerXChtq+1o8BGN8n2HI7NMZ4O3sTVMZ6tl1DQ+quMAZEZbOcYV45B4B57Gg7xW4vigTyDwfPcPn8vvrNWOou0EySAQVaYZRAyBEMvBjsQcGpFvsCFDFiQdhLe0IEozY/OLu5zIIxBht6zeIz/28fsuAOwMyPxpUy11BwBBJHYgJ/BmBB7Edj3PNKtM4cr27Si3bEJb5YCSTMT723Rju+PsihHDPnZtxySQtq3nxEzyZbPPidvtCgLupPJMohEgGAzchB+qsfQE/aq4uaq29w2wOybgTJBwTtXaQSYDEfsk8GM6MAHTgkv4fV2/CiiWkwD4oEeI4PlEcRUH5PBLs35xp2nyLCLjjJJgeBfgT2qTU6cu6ITtGdqx4tuCbhScbpMDkwABwTy6Ge6Fjg7Rx4duMn3AEk/E1m2k3T6NEU3JJKnwiJBIEKIIHse1PnHnTdNYTNxhu2qPbMlnJJyJzmSfcvvzNrb28hUBYDwpAncSfa4+0cx7wKi1LARbHCDMd3+0flx/prOpzTaYO+e5ln5I7sxnuBOa7rLwZsKFUAALmAF4HPxJ95PnRmme0lvxK+65+uohQeRKE5II5zB+Y2jRS5blE8bT3AiB8ztHzo2ppOlaLdCF0tj2rgYqfEYMEMewgZ7z51p9L0K0ZglsjxAzPMx27r91eYNcLEsTJJknzJyasr3Ub1lwlt2XYApg4kZbH7RP0p7Bv73QLQB26csTifnMYiM1VaxvVnGkVhz7LbZ+IbOAPn8KotD6U6prqKbxIkTuAIA5JIjsAT8qIt+n1/I22j5SuQOwmcwMVdohydXYv49LaQgO4MMIgEyM8kiJic/GgbXUDuKmxaErEi0fITyMjwn6TzT7fpYTbd3s2yAyqBnJeSZJMnCfePOrLSemGjYAvaVGHlbn5AzxRs/ZBtq1KBmZAWbcYtKeAomIIBlj5UfoNfaWCLgAPcC2nMEgrtEd/PtNCa/0pshFAsiHUsMRAYkAfPYrfOo9F13RADdauY4jOe55q1Nlpeu2RiSNoEsdoENgHnyE/jU/+3NO5gXFktjK5yB5+7/DistqeoaJdym0xYRJiB8CZjvFD6Tqema9biw4O5QviBAM4MeU5ital5rtVbKkLcTng7ZzkRJzPb4/OqY6hvzih0P5tyBsTEQQSwEmOYM+dDv1bSEk/k9wmc+IDie0Zme9EaPrOlZtq6YqxDAxjENIkefHzo1KokHBe2skkwgYkLOYReMEzI71I3UA9qdtm4Q7qSE9XghWWDiJi5z+iKluekmkBG3SHj7TH44/GuXfSaw9u5s0yqQFYgkEGDsnjkesP1q1INP6QrK/7qm4MpBVmXIwOPKre7cXefzOJxtdhg7WDCPkCaq9H6X2lGdIm7EEMfwmjrnpswtq6aZBuLL8Cm33Zw6n51bFq20ulW4GGy5bDcwzYjOOBnPH867qfRIEDZcZR5GZgdhnHl76y13071J9kIo8gOfnTeq+k2q9Yyi4yrysQJVoZTPeVIp2Id6WEqI3zvww5yu3+x/1VQabWF1e2xJ5ZMCJUElMg4YT75C0kY3EdXJLe2pJJMrO4fNSx+Kim6PSWRDNfa2wgiLe7IyPtDyrFq8otHr9hUwDk7hC+JDgpME8TXbl827m5ShyGVjbX3EGAOfP3g1zqVld5ZPYfxLjbAJIKxJiCCImuWrouW9v2rcsD5qY3L79p8Xzak7RL2dzrdQKm4kkjcNrjMe0Mk5AjIYCg7+nnxpbWDO5VPDGdyDBhSMjHu7UdoSMo0gMPkGEwePMkfBjXLaQSrgwcEdxHeJ5Bn7x3q1raEe2x/OKG3gruyDBPsXGxncPC3GeZmmXkAAlbqBjMEf8JlgypmTA8QPdSRyMS3XNu4ZG4DnuGH4EZB+BqawSpKZNvDbhnaCfDc28GDzjJkE5g7Z7VDdu6YH84W3YmEEH3iZwefLOMUqutOyKoVjY3AZm4qfulTA8sxERAgVynR5/bL3UCsx2sAkerUgmTgbnMQD4SxHcwBgVDcIClp/OXAZ/VWY/7mgz7v2sWNvr4PtKGPu/sK6bti5ym2ufa/bOormte0tu3vMgK0bvYDAHb8SNhPBHhHIoj8sFtSWsoTcAO0D1e22RB2hYClwJwJgz3FPtdHsNBVto8iT8e/vzT7/RiTIubpHeWMQByT7oye0Ud4diLQa61bTe6uDDKGQgmWHFsOsKVBEvJPiHE1F0dNPKFnuFwZKFJTw5EsGB2iJODiRjmn6rpl1goJG1F2gY7kseOSSZJ/AVElh7Vt1CSX2gsFjaoJbaCO5IQn9n3mqcoPCR9l+9dJvqg3HYzq0MOx8IO34fGlq1VQLatb8fiLqX2lVkKSWWZLb+AB4RzzQel0R3CZUSJbuBIyJ5PurvUXLXnYJsBYwn6IGAvvgACadKw6XYRXJuMhCozABiZKweMHie3aOSKhsae7dysknJ8SiZ55YVBbAFm4x3BmKqsDEHczyfftUfNvKhbjjaOZ98R8hH86Eu00TIzhAXf1SKQviO+6CGUbQZhQ4x3B8qi0PTbvrUW5adFZgGLW38KyNx47Cg9c6KiIhBmXeDIn2FHGIVS3/yTQSX2GASM9iaqltqgxspstnYWuPIUxEi2snOfC3/AHVDozbG9rpwowgwzsZAAPCgcknyiDNS6zqbWLmyzddVthVD23ZQTEsfDz4mbPurj9b1F9fUm+7K5RShJafFjkdiZ5oRnU743qP0bdpYPbwKSP8AuY0+1pZstdDIFB2wWgk4OFnPP3Gi9d6VXkvOqvvVGdFLREAwIgeSihNRr7upvWVb9LauACN5UeQntVnlbVjrLv5+8CYi44kHmCRkEx2ovTuA1qCCd/2TwFKQfmSw5+zQ97rV311wbyALj8BY9o/q1DptU1zVgnJLW1DEAcEfZAj7XlSnNRtVmEHDHyPeiNOkXEKPneq5kA7o4B7w3fzqHqGucXXGBDtwingn3UJ0/W3EdZbNy4vKKw5UctO34AVJW+syBM9jx8KstJYK37tkwx2XkB/WUFvDjncgHzqPqXWry3LlssBtdl9m2PZJHZPdTei6kpqU8X/NWS2SQzCZMTkEz8TR8ELZuCc8f5mr69Y2279pioa04YGQJg+rbG4x7SH5VWarWMu5DAYEqYVAZBI5ABHyo7omvuPeWzuP51mQORnewIUmf19tUQDRWkcmWChVZif2RgR3JO0R76K1JD2rTRLANbM/q+JcfsvHP2aB1WvuXD4mJIJwREHiP88qsem6y6yXU9YwPq96+JubcErgg5Td/wBopiP0lhV9W9qWce3agkgjyjlGH0zPaWa/QBLm1lKpuEvBBCEjOe4DceYiqYhpJmSTnnM/HmjdYofTo0qHRvVsB+jG5DzP/UX/AErShX5E2y4nItMzI0ghgDtbb5iFDYx4DUJRJR7TIpmdjMPuMklWyIYAiYzzQWivi3dDRIB9nPiHdSRxIJHzqTqWnS3dItNuSZVpMsphhIjDAGD7watSxa5aEICij2ldyxYg8DwrgDKnnKnNPvXxdTcXAKnaxRc99pneMEDuD7BoTThXswN29GGwxMq27chnAyNw/wBfnXNA2xvGm9DKuoENB7r+sCARxlaNLr6gXEIKzctjmfaXkkg9x/D4RTdJqrjgqph5JWB7Smd1sTMrGQDzB5Jplr1qsCtsgggg8g/Ee/yNTL0x/WF0U2oeV81zKn4j+Va2M2hrHWHVQsoY7sAx9wkntwPcBSoy/wBC3Mxk5JOMDJnA7ClT2jPZm1tQJVsGPd/OpZI5GfOfwoFLc+6pFtZ5oxoepiJNT29SR9rigC2Ofqa6t2PL7qzZpxcWuruuZJ+Pb8KkXrhJ3ECR5yf4zVG981wse9Z6wY0Z9J5Psr/anDriHlF+lZpXp4uxWekGNG2rtOc7e3I4j4dqedHpmGTB934Vmw/+TXDf8qOmfaxotR0mw5DesPvAjtxjsIj6VzT9Hshp3zH6QEVQHUngn767+VEd6sv7WVf3vRm2ci5zmABj5Tiu6b0dUMDukA+z5/McVRLrmGZ/ztSt9UccOfhzRZy/a8rU+ipk+NQO1P0Ho+63kJIAV1MkxMEHEGe3aq1+tXMeI/T/ADNPTqlzGSavyXlcr6OXCxO5OT9pj9Z5qYdAuKykFTBGROIM1U2vSJhgkiiF68x4aneS8jL/AEBy7EQJJIls58555oJvRvUSMgAMCPGMe8AVwdbeT4j7vjQ56pdBGQcjifqat5Lyl6h0C4brkEncxMucmTMk9ySa43ozcXxArz2OaGu9Xuryfln8K5a67dP2hzV+S8jtV6OtcuMytgknxEkyecnnM/WpLPo9eQh924qQRnOM4M+flVa3V3MmTzipbHVXiZz8TV+Q8rK76N7ju3hSeRmZ79/Omr0HZJF0E+/HuOT9KrbvV2Hx+NDtrXJndjyn7qp2WVd/7FtMZ37fMA8ecUrnTbSkQ4I5O4STWe/K2BwY+dPOqLEcY+f3zTl/Zxok0WlHcE/GmX7tnz3DybMRAx5YFUG887vp/auTJz84mnr/AGsaRNfaQQEH0A8/xP1qN/SJRwI+In+FUoM+y3+n/wA00sRyk++apxOLO514n7QPcHuI4oY9Vfz+hn7jxVc7KfskVC89m+Wa6TiMH/lFz9L93+9Kqvc3+ClWsHgEjQeanGftfWhQacBQ0JgDlgad68dhUAt+dSqVHvoRyPNSTFQnU+VNN2hCPWiuG7UG6nBRQkhc0pNcAEVzfUkkUmaovWUgTQUu/FNFcE06pHFqlt3mAjkUOTXBUhbT5U4agDERQqs3aaeJPNQTeu+P1qRNYfj86G2D/DXNo8xUSZyeSfgTNdPwqLd7qW6pHq5qT8oECRnzn8KhNynFgakeWnvXXwv8qie3Td1KSoZNc3Zrm75U2pJfXj50+zek5NDFfhSNupD7mk7g1BcuMuCPpUClhwflT/ylgII+n+RWoDjqEPNc9YvAP3x9xpu4NPH8D8IqFtOe1aCbcf0z9340qG9WfKlSgtOBNKlQXZpClSqqdmuilSrKOFO9ZXKVCd3UppUqEcKQIpUqC7NdpUqkQFOUxSpVJLbuVKVpUqUiZRTGtVylUnNtIiu0qEbFKKVKpHqx8641KlSnFFIpSpVIwmlvNKlSCL05dQRSpUp03geVFRbyODFKlWoC9cfdSpUqU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6" name="AutoShape 26" descr="data:image/jpeg;base64,/9j/4AAQSkZJRgABAQAAAQABAAD/2wCEAAkGBhQSEBQUExQWEhUWFRcWFRgXFhcVGBUXGBQVGBUUFhcYHCYeGBkjGRQVHy8gIycpLC0sFx8xNTAqNSYsLCkBCQoKDgwOFw8PGiwkHCQpLCwsLCksLSwsLCwsLDUsLCksLCwsLCksLCwsLCkpLCwsKSwsKSksLCkpKSwsKSksLP/AABEIAJYAyAMBIgACEQEDEQH/xAAcAAACAgMBAQAAAAAAAAAAAAAEBQIDAAEGBwj/xABDEAACAQIEAwUEBgYJBQEAAAABAhEAAwQSITEFQVETImFxkQYygaEUI1KxwdFCU5LS4fAVFiQzQ2Jyk7IHgqLC8XP/xAAZAQADAQEBAAAAAAAAAAAAAAAAAQIDBAX/xAAiEQACAgICAwEBAQEAAAAAAAAAAQIRAxIhMRNBUWFxIgT/2gAMAwEAAhEDEQA/APUrQipsarTE1LODXeYkGFbBIqeYcq2GmgRi36kVmtNZnwrayKn+DI9nUgK21w1AuaYEywAobEPpV2QnlWmw3hQAGDVi1cLX+WKmlmgCtblWK9Wi0Kst2hUuSHRQb1a7Q0cLCzNCYm1lOlKMk3QmRTExVn0rTU0GWoTEYzvZYmfhWqx7EOVDH+kkOnzFFWWB50kweEykzz1FM7TfClOCXQ4tvsliJ5UqxSgjamV6aAvWqI9DYkvWKEuYOuj+jihsTh9KvYlo5fE4WKyj8VhOtZWliujsjaU1s4XpWkUUQnhXM3RqUphiY6c6Jt4LpVpvwJjeorjazcpPoKM+j+Nb+jitHEg1ZbMidqltoZD6NWkwRnXSiBfFafFAVO0g4N28MBUjaqk40VdbuyKlqXbK4B3w2pNaOFoyazNRuwoBFhhyrTLTAGsin5A1Fb3ooG/xDWPu10p3ewSsZIpViOAkCVMma6Mc4ezOSl6Ax3x3TrznehcVhJjX4z+FX3bbKI0JGh5EeFBu7L1+OtdkV7RhJ/Rit9QVkwY1/CjbaiuYxFydajYx7IZB+BNJ4W1wxLKkzrLqfZoS5h2pUPaBo21q+xxNjuIFZeKUezRZIsYLhRzoa7hjViuTUM9TRQFiuH1lEvdrVFiorS9bUBVSANAAugHQKNAN9Kvt4lYjs3+KsTqSdz5n7q0l4HerCw6VJYqweLum9f7SxdRSU7PvZlIAIJGujQADEDY7gyZ2gP8AhtRqW5G2lbOGnakuBgqxIOR9J8jPUc6PtAH9BvQVC3gztRnY5BuDSbAEuJ0ttVIvgf4bfP8AKmS3Kou4MHakn9AG+kL+rb51bbxi/qn9DSrHcTt2bhS4cgCZwxEqxglrYjZwBIHOdNQaKw2KRtUZWEKZUg91pynyMGPIjlS4YDRcYv6pvQ1psSD/AIbelDF9Kq+lxU6IdhX00D9H5gVamOU8vmKWnH+NSt43Xf503BBY6W8tYcSvj6j86DscTijV4gprJwaKsR8X4dnYugJkDQZJkb70pbhzfZb9lT9wrthiV61lyCORreH/AESiqaMpY4vmzzy7aj9Z+w/4AUO48SPNbg+9q7DiPBEbUIs/6Vg/KkQwaKx0UDyA08K7seVSVnNLHTFBMbP/AMx+dX2uJZVjOCepYj1mrL+FUExqPj+dUmyPEfE/nW9KRldF6cT2+sX4Munqpom3xNuTqRyhk/cmlow07Zj/ANzfnV9rhObeY8YP3g1lKEV2aRkww8VcHXX4A/iKyo2+DINf/VP3aysXr8Nv9BgvqeVXJdFKrTRTGxihzqZY2uhxyJ9h6XyBqNKmt3pUExgiNDUs4PQVi0aWXLiCK19PoZiR40Hdva1NDsNu4scqqPEDQbXDUAaqgsFx5FxnzCQYBB5gAfl8hXLcXwNy2Sy94MRJiCdZysVjvEgHkCQGEPM9IT89fkfzqq7BUgiQRBB5g7isWUIcH7X3VMlywzyQ0MDpEZgBE6THMAjdgWmG9s9BnTXKJKkanNB0O2kc9/Ag0j4vwjKc6+pOvkx+5tJ566lQDqRsRy5jzHL4mp2aHSZ6Fb45abZxqSoBkEmJA16wY8iNxFG27sjaPw8K8ycyIOoPXbWJ+4bdKf8ABPac24S8CyjQNqWUcpndfPXzrSOT6S4nZpcNXpiCKosXFdQysCCNCNjVy2fGtSQ21i6JGKpcLUVdZFKgD3x2kRXMYj3j0mnGJvEDcelKHWunBFK2YZnfAM4qorRLLUCtdZzELDkVd9KjYzVLCoxWbim7KUmkX3sc0dKyhTWUlFIbkwTBe3WBKKrXOy0yqHtv+gokZrasBAj08KccNxtnEX0WzdsXrRQ52t3ZdLg1QFZ9xlDDUCCvOQK8Fu3lzomWS1yQQ7gLF2DCxBkLER3eVekf9PcQVGLumSVNorIUEBXa4VBUmdARJM97WvMjlk+EejLHHs9Ou8EG6kgdN+mx3oa9gXXx+/0NWrxQgxO2noYohLrP4+larJJdmWkX0KnZhoZFQ3ppctLOsz5VUuENw6DWNeU+NbLJFrlGbhL0wALUb0BWPgf4UxucNYEDQ/h50BxW0UtmfAfP+BobhXAlvYpuH+flVDNMafz/ACKncuAAkkCJ3MeW9LcTxgAxbGY6mTOXQDNMa8xvFcLdHUE3mgEkgCDMxEdDOmuv8mudxy22b6oyAAO9MT/lB7xAEamfdInSrOza4czEt02KrII02CxJ218aus4cyyIfeBMDaeZ15858ahuykhUP51n4zsKzy/ny6nxpjiuHkorqGIzEFSNFubMjGcuu4mIPnSsMROYHbcaTrAidAOW+jSOhpAMuE8ZuYdpWCp95DJU/iG8RXonAMfZxSzbbKwHfRozL1OnvL4j4xXlZcdY3iZEev4+NWYe8ysGQlSpkFTBXoQQdzrVqTRLSPaWwcDqKGew0SI8qX+yfHlxFkBn7S6gi7GUGeTZV0IiAWGhIO21N2BJgflW8ZkNC69I3FCMKatw7Xc+hrF4cB1PmDXRHLFIwljkxQbMzpNRNg9D6U8YEaZdB4VWXnYUed/A8KEn0c9DVZteFNmQ/wqIskcj4yKrzMXhQBbwk7ispgttjp8ays3kf0tY18PnKzaJvWT+jlze8NdXM6wWGsTA+Vem/9PcJ/YMQ5IEu0yEXRbQMnJ3Tqx1FeeYRSBAOyDuyu5AklD3g3+Y9011/AQ4wBXIcrEzHZj3nC95NFGx1B5c648XZ1zfB6QMLrufhFMsNYgSfmTr6Vztq7lWSxAUe83hpmZtvGTFCXPayNLYN3xPdWPD9I+greX9MEd7fxCgApA5ER8yaFd5MgxPQfzFcA/Hr7fpdn4WxlP7RzsfhFDXLjPOclv8AUWuf8jHyrNUizu8Xxy3a968g8MwZj4ZElvlXOce9qnvp2dmw5gznbuzpoAvIS3MzptrSjtMo3yCNYhdOcwvTxpdhOMo168hf3MpEkgayCJmCNJ8vWlKV8CSCWwV9zLbjUAsNDrB7vKSTHPQbDXVrh7kalEJEEF83OSTACsSTM0bYZGErlYSdgDzEgnw0qV29lBJ90ak6ARHlU6oqwS7gRB+uUHlIBA3iRmgxPIT41fZsqIPbNI+yoXvbTohMb9a1hsQl1A9shlb3SIAOu33Cp428LVs3HlVQEkx01PyE0qCy0217xL3WzQG1Zc0bAgBZ9KGTh1qYi45JlixdiSwEySemnkKlw3Greti7bYFXmDBB8iPw60WE1GkddTrHhTpAUjh9ka9lPXY68oGbwqP9GWCwPY6iYAyga7yM0HTrQOC9oEuX7lgAhkEv5QJIO3MetN1Pj0jf467mhUJkTYt/qVP+3+9PKpC1aiDYHPkn4Gl3GuLLhrfaOCRIGnUnaNPyovA4jOqsNQQDBnn1FUIlYwthAFWzAA2KhvHcnxq02re+Qr5KR8e6fL51Dbfbc7mdNp2/+Uv4Txu3iQ7W57jZTpGo332GvzO1MQ0QW1YkXLyExp2l8AR9kTC+PWiLePce7i38jcVvUXVJoE8xr4bDyoXC8SS7myNIRira6TqDToDOIcCvXizNi7rknSTKgSSqwpHuy23XauXx2ExODcXe0uki4IvLiH2LNktsjgrAPInXbnXUkidAJ6zHhypdx24Xsm1mDFmTQtyDgzIEj3RvINKSSVsabKML/wBY8QYVsPZLDRvrxbLTAGUGRm6wSDroKyuIxPDzhr96y7AQIPfIDSs6HsiGGu0CPuylbQ6RfZuSHAJMACO448YV9fNXp/wTBW3RR2zI4KW1tqAgJJBuOYkEhSwA0AOvKuJwWNl3BM5uZGbYcw08uRPhT1eKfUXFGhC3WWOUooaDy2X8KzxumaSdo6/GccS6O0k5J7iCGCRoB3QFLQNSedA3uLPlLC3CgSS/T4afOue4B7Rt2a2ymdkELoAAo1ktqSZJ5VD2h4tddMpgLJByyQdNixOu20Cm5ezOjorNzEOqsHVAyyYyjoRuT4/KtXMBdY5WxRBKvEFydxDd0RpPzpLwRHFoDtxaGYiHPZzpIyyO9t1FBNii2LCnEsqwVDkkkGNVyhpMkRpO48wWM6HiPDxbQu1yYYOB3xOVe8iltAeepHxpL7P2kNwljlAjeNF7oBJJgliYA5+W+caw2Xu9uXzGCpPaCQYAIV278gRpvQPDeGB3hb1te/CzKk7DMoJn4dRGm9S7sdHofDgmHQW1V8oJOuXfQb/9vKrbvFLZUgjQiDLIJnzrmX4JhdSMUJ/1LppqCJOs8/Ci7nDMMpj6TblQAQcshhEgiZ5EHzNaJNkWNcLj7NpAiZERQYHaLoSZ3IO+tau8atFSGNsqQQwa4CTPko6x5UkxnCcOiKFxNthlMkjMWOq6ZdCARNcpxDCRiGyXEKm4SoVpGUwQBpUN0Ncnotnj1lFCo1lFGi5WIA8o03rf9Z7f621+0dfP+edeZOri+QZguR5jPA18qL4uhTEMBoAE5cyi8/OiwO7T2ktKSwazmIEkZw2m0kbxNWn2st/rLWnjcjzrznFXGXKZ3W3On2kk7U7wxy4ey+veU5tOhI6UWwOmu+01lpBeyQd5zn8asX2ttQPrLXq3yk1xn9MgLOV+8xGwkQqbiP8ANUsViYs9qFDzcy8tsin4GmmwOy/rXb/W2vVtulRw/tFZScrWROuhiSdydNT+dcdgL/aKzBSusahTuB0FRWwChbebt0a67AHSRtrT2YuDuv6zJ9u3/uAfeKrw/EbKBgiooLFiBcTUncx5kn41wqoAUMe8wE7RMiZigsYpS5lBy99hvyBIPPwNGzQuD0nGcQzWnCEqcuhkGNRrK67Ck3bnLER3GbfUwIkjrMGuc4YjG8O8dHadPstECPBTT+5lG5y6MveOpDb5QDI2+Vcmeb8kbRtCkmgP2sY/0i8TDW1YQbo94Cf7vXn0j1rKF9psdbOMUowYdlbRtG7rajKdRrtWV1OXJC6EnCVshgWce6zFSGXUHRJGhJ3A20gxRDuP7QR+oiNdJuWx85p3gvZJGRi9i9YuqyxkvI6ZSDrrJkEDSdQdNqXY32exFntle1eZXVVFxULrAcOZI0nSInTyo1aFasE4dxE2l7lrtGOgZpMDmFUmBrzIND8Q4hcusDdYA7AREDoB5n76swtrvQzuJEHOukabwZHmK0/C7hMg5+hzIZ1/zMCPiJqGnRXALcw7BM5Oh3GYQeQbLNCI389PLpTK9wy+wPcuGdR3D8dgaD+gXZgow80b8qixkrQkEncEQ3ODOs76EfOppZkcxrrG+85gJ3ox8C3dzhVEZRMyT6VtOHOT3QrydFzgE68gQJPrTpjSArmEJRWIIOYq0jfYgn138KuvYQustJYXMhOpJmCJPM6kT4URiWZREMGze6RqfAc9+VNrWDu5BIyuCD7jNAnUMRoDA2BnTWmnZNCnAYQlXV5ICEqCJCHSYnxPLzp0toL2khdCxGmvvOOXkBStr7B1MsQNCey0I6iW1nrTG6M9sFeYmcvieQNV6BxZbjuGhR2gY+8pIzbkuAeew6ULxe1/aH70DubTp9WvRtNuQq2zfCwp7xjU5TvuJMzB6+FXveQkCCCRroQZ8OtS6BRYnxlhoEM3u2yDmMaW4IBkSdZorGo30fB95l0vZtTrD6SZ5U0w+HHPzG8k6d0xqAADttQfEG0dRIOUQJZvOZJ+Y18KOR0I+92AhmJzvzPSx/Gj8rLgj3jIvkAyZ1tDcjxFSwOOdhAEnqWIAiByEias4pjSqCVAYETDEzH6QBHzPjRZLQtwlxlAOrd8RMwR3PXnTbh2IBw+JuMsQbYgyY1TyiTU7eJmIkyOvUaGZjQx86XcTxeVYzanrJ8jPP8AhT2HqMbWHX6KsbnEiDJnTNoDP2eW1SawjMGCkqMMzLv3iFuST1fTffaeVA28YGUGcoiNyR4mPyq2/jAHtFRAOWfGecE6TNGwa0HfQlWyLik6ojTrJLM0ueZJza+VD2sVFrEOBGW5YIGp0LuDuNRqPSsDrBYDSTzkT6+NSs4gHD4iJ0S3z1JF5AYOvNqoDneLXVe8X1JYyV5+6NevKsp3iMO6IodQWcTkKi4dolgT3d+unqKyjWwsubG4vPnBJO2WVFoiNimY7nnMyZqOIOJvGXyW9CoXIGCjTUOp3kT/AAr0W37KWiDK+WUsv41h9irXJnU+c/ePxrZ42Z7I8tbgV7kyE6Ze8wjrIjWaIwPDryXczLbccxm302krtzjwr0N/Yf7N6P8AUk/caGv+x90bNbf/AMf+Qj51GjHscPxDiTm6LVuwttpJLHvZhlG2kBQNdASfLSklzjt3PmLHMJE5ifMATEeQrtMdwIBouJlPKc4+IKmDM7igh7OWQZUAHwe4tQ0zWOSvRy78cdok7AheeUGJgT4U14hxMIQoy3UIBWGV9QAMzLML8RP3Uwb2fU7T/u/vTQd/gVwMCqFtCD9ZbzagQVIAgjX4GppjeS6rgXYnj7mCrQdvdVWWNoZeUdKow/FLigwWOn6x/WM3nRuH4LfW8XawSNYX6p9+oaQd9436UxFiJzYNz0HY2tPAFYPrQLd/gkF25lBKkLvmzEacu8CT9/SppxVgIVxpqBDLPlOk6UbxHCW3SFw96024K2BroYUwdtqCu4eQoyOpkSezeU5k+OtA92W4TixBZri5u4dOvQHw13ovguKTEXhbS21olSf7x2BgTESDPxqyzw6w3+Jf5+8I3EfY8TTO3gLQEd0j/wDNF+5AadClOwuzhsIgHa3HDGG+qFxgoJgNcYsckt3dfSK2wsHQ3b67T2YyDT/UzE7bsSfGhRwmzr3BroYLCdZ1g1A8Bw/2P/Nx/wC1NKuiHyNLePwShkftrmYLBdiTaMkKyOqfVljI1MHpSTH8EF4sLf8AdzKtmVjpyYwJOuulXpwSyoOUFQYmLlzWDInvcjVwwCjYt/uv+9VbNJomkD4bgFxiLfbKsCe9A020yioYbgFi6Z7dL+Qe6EdFk7MxIzOk/ZgGIkVde4Ujbl+n96+2um/jVTcGTTvXdAFEXI0Gw2qVGvRVkv6rtqO3sgdBhUjy1FavcCw90gLiEFxPfVULIYjUKzSvQgMQD9naqjwVeVy//u/wqtuBrp37ndmO+v6Wpk5dZ8aqvwVlb8LuD9NNPBAAOUjYada3w7JbLs1xmJiezI+1mEAQAcyg89tqles3k1tDNMTncQQJ5adfKlf9H3tGNsl8xLHMhBnwzRHhQtY+gfIXfxjMWcZbc8mUu+m2Zj49I51lBGxf+x8k/frdVv8AgqPcLdzwq4XPCsrK62jAE4lx5bC5mDHloB95Nc1d9sr17+7C2kPOM7xz30HzrdZWc3XBa6EvFVdXDm41wMD751lQSRppBHQaECoI351lZXOzRE83h8/zrCR0rKykM1FbitVlAEg3ifU1LtT1PqayspASF09T61vtD1+6tVlAGdofD0H5Vo3PL9kflW6ygCJueA9BUTc8B+yK3WUwIG4Og9K0XHQelarKYjRcdB8/zqJcfZHz/OsrKAIlh9kfP86gWH2R6t+dZWUwIsR0+ZrKys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8" name="AutoShape 28" descr="data:image/jpeg;base64,/9j/4AAQSkZJRgABAQAAAQABAAD/2wCEAAkGBhQSEBQUExQWEhUWFRcWFRgXFhcVGBUXGBQVGBUUFhcYHCYeGBkjGRQVHy8gIycpLC0sFx8xNTAqNSYsLCkBCQoKDgwOFw8PGiwkHCQpLCwsLCksLSwsLCwsLDUsLCksLCwsLCksLCwsLCkpLCwsKSwsKSksLCkpKSwsKSksLP/AABEIAJYAyAMBIgACEQEDEQH/xAAcAAACAgMBAQAAAAAAAAAAAAAEBQIDAAEGBwj/xABDEAACAQIEAwUEBgYJBQEAAAABAhEAAwQSITEFQVETImFxkQYygaEUI1KxwdFCU5LS4fAVFiQzQ2Jyk7IHgqLC8XP/xAAZAQADAQEBAAAAAAAAAAAAAAAAAQIDBAX/xAAiEQACAgICAwEBAQEAAAAAAAAAAQIRAxIhMRNBUWFxIgT/2gAMAwEAAhEDEQA/APUrQipsarTE1LODXeYkGFbBIqeYcq2GmgRi36kVmtNZnwrayKn+DI9nUgK21w1AuaYEywAobEPpV2QnlWmw3hQAGDVi1cLX+WKmlmgCtblWK9Wi0Kst2hUuSHRQb1a7Q0cLCzNCYm1lOlKMk3QmRTExVn0rTU0GWoTEYzvZYmfhWqx7EOVDH+kkOnzFFWWB50kweEykzz1FM7TfClOCXQ4tvsliJ5UqxSgjamV6aAvWqI9DYkvWKEuYOuj+jihsTh9KvYlo5fE4WKyj8VhOtZWliujsjaU1s4XpWkUUQnhXM3RqUphiY6c6Jt4LpVpvwJjeorjazcpPoKM+j+Nb+jitHEg1ZbMidqltoZD6NWkwRnXSiBfFafFAVO0g4N28MBUjaqk40VdbuyKlqXbK4B3w2pNaOFoyazNRuwoBFhhyrTLTAGsin5A1Fb3ooG/xDWPu10p3ewSsZIpViOAkCVMma6Mc4ezOSl6Ax3x3TrznehcVhJjX4z+FX3bbKI0JGh5EeFBu7L1+OtdkV7RhJ/Rit9QVkwY1/CjbaiuYxFydajYx7IZB+BNJ4W1wxLKkzrLqfZoS5h2pUPaBo21q+xxNjuIFZeKUezRZIsYLhRzoa7hjViuTUM9TRQFiuH1lEvdrVFiorS9bUBVSANAAugHQKNAN9Kvt4lYjs3+KsTqSdz5n7q0l4HerCw6VJYqweLum9f7SxdRSU7PvZlIAIJGujQADEDY7gyZ2gP8AhtRqW5G2lbOGnakuBgqxIOR9J8jPUc6PtAH9BvQVC3gztRnY5BuDSbAEuJ0ttVIvgf4bfP8AKmS3Kou4MHakn9AG+kL+rb51bbxi/qn9DSrHcTt2bhS4cgCZwxEqxglrYjZwBIHOdNQaKw2KRtUZWEKZUg91pynyMGPIjlS4YDRcYv6pvQ1psSD/AIbelDF9Kq+lxU6IdhX00D9H5gVamOU8vmKWnH+NSt43Xf503BBY6W8tYcSvj6j86DscTijV4gprJwaKsR8X4dnYugJkDQZJkb70pbhzfZb9lT9wrthiV61lyCORreH/AESiqaMpY4vmzzy7aj9Z+w/4AUO48SPNbg+9q7DiPBEbUIs/6Vg/KkQwaKx0UDyA08K7seVSVnNLHTFBMbP/AMx+dX2uJZVjOCepYj1mrL+FUExqPj+dUmyPEfE/nW9KRldF6cT2+sX4Munqpom3xNuTqRyhk/cmlow07Zj/ANzfnV9rhObeY8YP3g1lKEV2aRkww8VcHXX4A/iKyo2+DINf/VP3aysXr8Nv9BgvqeVXJdFKrTRTGxihzqZY2uhxyJ9h6XyBqNKmt3pUExgiNDUs4PQVi0aWXLiCK19PoZiR40Hdva1NDsNu4scqqPEDQbXDUAaqgsFx5FxnzCQYBB5gAfl8hXLcXwNy2Sy94MRJiCdZysVjvEgHkCQGEPM9IT89fkfzqq7BUgiQRBB5g7isWUIcH7X3VMlywzyQ0MDpEZgBE6THMAjdgWmG9s9BnTXKJKkanNB0O2kc9/Ag0j4vwjKc6+pOvkx+5tJ566lQDqRsRy5jzHL4mp2aHSZ6Fb45abZxqSoBkEmJA16wY8iNxFG27sjaPw8K8ycyIOoPXbWJ+4bdKf8ABPac24S8CyjQNqWUcpndfPXzrSOT6S4nZpcNXpiCKosXFdQysCCNCNjVy2fGtSQ21i6JGKpcLUVdZFKgD3x2kRXMYj3j0mnGJvEDcelKHWunBFK2YZnfAM4qorRLLUCtdZzELDkVd9KjYzVLCoxWbim7KUmkX3sc0dKyhTWUlFIbkwTBe3WBKKrXOy0yqHtv+gokZrasBAj08KccNxtnEX0WzdsXrRQ52t3ZdLg1QFZ9xlDDUCCvOQK8Fu3lzomWS1yQQ7gLF2DCxBkLER3eVekf9PcQVGLumSVNorIUEBXa4VBUmdARJM97WvMjlk+EejLHHs9Ou8EG6kgdN+mx3oa9gXXx+/0NWrxQgxO2noYohLrP4+larJJdmWkX0KnZhoZFQ3ppctLOsz5VUuENw6DWNeU+NbLJFrlGbhL0wALUb0BWPgf4UxucNYEDQ/h50BxW0UtmfAfP+BobhXAlvYpuH+flVDNMafz/ACKncuAAkkCJ3MeW9LcTxgAxbGY6mTOXQDNMa8xvFcLdHUE3mgEkgCDMxEdDOmuv8mudxy22b6oyAAO9MT/lB7xAEamfdInSrOza4czEt02KrII02CxJ218aus4cyyIfeBMDaeZ15858ahuykhUP51n4zsKzy/ny6nxpjiuHkorqGIzEFSNFubMjGcuu4mIPnSsMROYHbcaTrAidAOW+jSOhpAMuE8ZuYdpWCp95DJU/iG8RXonAMfZxSzbbKwHfRozL1OnvL4j4xXlZcdY3iZEev4+NWYe8ysGQlSpkFTBXoQQdzrVqTRLSPaWwcDqKGew0SI8qX+yfHlxFkBn7S6gi7GUGeTZV0IiAWGhIO21N2BJgflW8ZkNC69I3FCMKatw7Xc+hrF4cB1PmDXRHLFIwljkxQbMzpNRNg9D6U8YEaZdB4VWXnYUed/A8KEn0c9DVZteFNmQ/wqIskcj4yKrzMXhQBbwk7ispgttjp8ays3kf0tY18PnKzaJvWT+jlze8NdXM6wWGsTA+Vem/9PcJ/YMQ5IEu0yEXRbQMnJ3Tqx1FeeYRSBAOyDuyu5AklD3g3+Y9011/AQ4wBXIcrEzHZj3nC95NFGx1B5c648XZ1zfB6QMLrufhFMsNYgSfmTr6Vztq7lWSxAUe83hpmZtvGTFCXPayNLYN3xPdWPD9I+greX9MEd7fxCgApA5ER8yaFd5MgxPQfzFcA/Hr7fpdn4WxlP7RzsfhFDXLjPOclv8AUWuf8jHyrNUizu8Xxy3a968g8MwZj4ZElvlXOce9qnvp2dmw5gznbuzpoAvIS3MzptrSjtMo3yCNYhdOcwvTxpdhOMo168hf3MpEkgayCJmCNJ8vWlKV8CSCWwV9zLbjUAsNDrB7vKSTHPQbDXVrh7kalEJEEF83OSTACsSTM0bYZGErlYSdgDzEgnw0qV29lBJ90ak6ARHlU6oqwS7gRB+uUHlIBA3iRmgxPIT41fZsqIPbNI+yoXvbTohMb9a1hsQl1A9shlb3SIAOu33Cp428LVs3HlVQEkx01PyE0qCy0217xL3WzQG1Zc0bAgBZ9KGTh1qYi45JlixdiSwEySemnkKlw3Greti7bYFXmDBB8iPw60WE1GkddTrHhTpAUjh9ka9lPXY68oGbwqP9GWCwPY6iYAyga7yM0HTrQOC9oEuX7lgAhkEv5QJIO3MetN1Pj0jf467mhUJkTYt/qVP+3+9PKpC1aiDYHPkn4Gl3GuLLhrfaOCRIGnUnaNPyovA4jOqsNQQDBnn1FUIlYwthAFWzAA2KhvHcnxq02re+Qr5KR8e6fL51Dbfbc7mdNp2/+Uv4Txu3iQ7W57jZTpGo332GvzO1MQ0QW1YkXLyExp2l8AR9kTC+PWiLePce7i38jcVvUXVJoE8xr4bDyoXC8SS7myNIRira6TqDToDOIcCvXizNi7rknSTKgSSqwpHuy23XauXx2ExODcXe0uki4IvLiH2LNktsjgrAPInXbnXUkidAJ6zHhypdx24Xsm1mDFmTQtyDgzIEj3RvINKSSVsabKML/wBY8QYVsPZLDRvrxbLTAGUGRm6wSDroKyuIxPDzhr96y7AQIPfIDSs6HsiGGu0CPuylbQ6RfZuSHAJMACO448YV9fNXp/wTBW3RR2zI4KW1tqAgJJBuOYkEhSwA0AOvKuJwWNl3BM5uZGbYcw08uRPhT1eKfUXFGhC3WWOUooaDy2X8KzxumaSdo6/GccS6O0k5J7iCGCRoB3QFLQNSedA3uLPlLC3CgSS/T4afOue4B7Rt2a2ymdkELoAAo1ktqSZJ5VD2h4tddMpgLJByyQdNixOu20Cm5ezOjorNzEOqsHVAyyYyjoRuT4/KtXMBdY5WxRBKvEFydxDd0RpPzpLwRHFoDtxaGYiHPZzpIyyO9t1FBNii2LCnEsqwVDkkkGNVyhpMkRpO48wWM6HiPDxbQu1yYYOB3xOVe8iltAeepHxpL7P2kNwljlAjeNF7oBJJgliYA5+W+caw2Xu9uXzGCpPaCQYAIV278gRpvQPDeGB3hb1te/CzKk7DMoJn4dRGm9S7sdHofDgmHQW1V8oJOuXfQb/9vKrbvFLZUgjQiDLIJnzrmX4JhdSMUJ/1LppqCJOs8/Ci7nDMMpj6TblQAQcshhEgiZ5EHzNaJNkWNcLj7NpAiZERQYHaLoSZ3IO+tau8atFSGNsqQQwa4CTPko6x5UkxnCcOiKFxNthlMkjMWOq6ZdCARNcpxDCRiGyXEKm4SoVpGUwQBpUN0Ncnotnj1lFCo1lFGi5WIA8o03rf9Z7f621+0dfP+edeZOri+QZguR5jPA18qL4uhTEMBoAE5cyi8/OiwO7T2ktKSwazmIEkZw2m0kbxNWn2st/rLWnjcjzrznFXGXKZ3W3On2kk7U7wxy4ey+veU5tOhI6UWwOmu+01lpBeyQd5zn8asX2ttQPrLXq3yk1xn9MgLOV+8xGwkQqbiP8ANUsViYs9qFDzcy8tsin4GmmwOy/rXb/W2vVtulRw/tFZScrWROuhiSdydNT+dcdgL/aKzBSusahTuB0FRWwChbebt0a67AHSRtrT2YuDuv6zJ9u3/uAfeKrw/EbKBgiooLFiBcTUncx5kn41wqoAUMe8wE7RMiZigsYpS5lBy99hvyBIPPwNGzQuD0nGcQzWnCEqcuhkGNRrK67Ck3bnLER3GbfUwIkjrMGuc4YjG8O8dHadPstECPBTT+5lG5y6MveOpDb5QDI2+Vcmeb8kbRtCkmgP2sY/0i8TDW1YQbo94Cf7vXn0j1rKF9psdbOMUowYdlbRtG7rajKdRrtWV1OXJC6EnCVshgWce6zFSGXUHRJGhJ3A20gxRDuP7QR+oiNdJuWx85p3gvZJGRi9i9YuqyxkvI6ZSDrrJkEDSdQdNqXY32exFntle1eZXVVFxULrAcOZI0nSInTyo1aFasE4dxE2l7lrtGOgZpMDmFUmBrzIND8Q4hcusDdYA7AREDoB5n76swtrvQzuJEHOukabwZHmK0/C7hMg5+hzIZ1/zMCPiJqGnRXALcw7BM5Oh3GYQeQbLNCI389PLpTK9wy+wPcuGdR3D8dgaD+gXZgow80b8qixkrQkEncEQ3ODOs76EfOppZkcxrrG+85gJ3ox8C3dzhVEZRMyT6VtOHOT3QrydFzgE68gQJPrTpjSArmEJRWIIOYq0jfYgn138KuvYQustJYXMhOpJmCJPM6kT4URiWZREMGze6RqfAc9+VNrWDu5BIyuCD7jNAnUMRoDA2BnTWmnZNCnAYQlXV5ICEqCJCHSYnxPLzp0toL2khdCxGmvvOOXkBStr7B1MsQNCey0I6iW1nrTG6M9sFeYmcvieQNV6BxZbjuGhR2gY+8pIzbkuAeew6ULxe1/aH70DubTp9WvRtNuQq2zfCwp7xjU5TvuJMzB6+FXveQkCCCRroQZ8OtS6BRYnxlhoEM3u2yDmMaW4IBkSdZorGo30fB95l0vZtTrD6SZ5U0w+HHPzG8k6d0xqAADttQfEG0dRIOUQJZvOZJ+Y18KOR0I+92AhmJzvzPSx/Gj8rLgj3jIvkAyZ1tDcjxFSwOOdhAEnqWIAiByEias4pjSqCVAYETDEzH6QBHzPjRZLQtwlxlAOrd8RMwR3PXnTbh2IBw+JuMsQbYgyY1TyiTU7eJmIkyOvUaGZjQx86XcTxeVYzanrJ8jPP8AhT2HqMbWHX6KsbnEiDJnTNoDP2eW1SawjMGCkqMMzLv3iFuST1fTffaeVA28YGUGcoiNyR4mPyq2/jAHtFRAOWfGecE6TNGwa0HfQlWyLik6ojTrJLM0ueZJza+VD2sVFrEOBGW5YIGp0LuDuNRqPSsDrBYDSTzkT6+NSs4gHD4iJ0S3z1JF5AYOvNqoDneLXVe8X1JYyV5+6NevKsp3iMO6IodQWcTkKi4dolgT3d+unqKyjWwsubG4vPnBJO2WVFoiNimY7nnMyZqOIOJvGXyW9CoXIGCjTUOp3kT/AAr0W37KWiDK+WUsv41h9irXJnU+c/ePxrZ42Z7I8tbgV7kyE6Ze8wjrIjWaIwPDryXczLbccxm302krtzjwr0N/Yf7N6P8AUk/caGv+x90bNbf/AMf+Qj51GjHscPxDiTm6LVuwttpJLHvZhlG2kBQNdASfLSklzjt3PmLHMJE5ifMATEeQrtMdwIBouJlPKc4+IKmDM7igh7OWQZUAHwe4tQ0zWOSvRy78cdok7AheeUGJgT4U14hxMIQoy3UIBWGV9QAMzLML8RP3Uwb2fU7T/u/vTQd/gVwMCqFtCD9ZbzagQVIAgjX4GppjeS6rgXYnj7mCrQdvdVWWNoZeUdKow/FLigwWOn6x/WM3nRuH4LfW8XawSNYX6p9+oaQd9436UxFiJzYNz0HY2tPAFYPrQLd/gkF25lBKkLvmzEacu8CT9/SppxVgIVxpqBDLPlOk6UbxHCW3SFw96024K2BroYUwdtqCu4eQoyOpkSezeU5k+OtA92W4TixBZri5u4dOvQHw13ovguKTEXhbS21olSf7x2BgTESDPxqyzw6w3+Jf5+8I3EfY8TTO3gLQEd0j/wDNF+5AadClOwuzhsIgHa3HDGG+qFxgoJgNcYsckt3dfSK2wsHQ3b67T2YyDT/UzE7bsSfGhRwmzr3BroYLCdZ1g1A8Bw/2P/Nx/wC1NKuiHyNLePwShkftrmYLBdiTaMkKyOqfVljI1MHpSTH8EF4sLf8AdzKtmVjpyYwJOuulXpwSyoOUFQYmLlzWDInvcjVwwCjYt/uv+9VbNJomkD4bgFxiLfbKsCe9A020yioYbgFi6Z7dL+Qe6EdFk7MxIzOk/ZgGIkVde4Ujbl+n96+2um/jVTcGTTvXdAFEXI0Gw2qVGvRVkv6rtqO3sgdBhUjy1FavcCw90gLiEFxPfVULIYjUKzSvQgMQD9naqjwVeVy//u/wqtuBrp37ndmO+v6Wpk5dZ8aqvwVlb8LuD9NNPBAAOUjYada3w7JbLs1xmJiezI+1mEAQAcyg89tqles3k1tDNMTncQQJ5adfKlf9H3tGNsl8xLHMhBnwzRHhQtY+gfIXfxjMWcZbc8mUu+m2Zj49I51lBGxf+x8k/frdVv8AgqPcLdzwq4XPCsrK62jAE4lx5bC5mDHloB95Nc1d9sr17+7C2kPOM7xz30HzrdZWc3XBa6EvFVdXDm41wMD751lQSRppBHQaECoI351lZXOzRE83h8/zrCR0rKykM1FbitVlAEg3ifU1LtT1PqayspASF09T61vtD1+6tVlAGdofD0H5Vo3PL9kflW6ygCJueA9BUTc8B+yK3WUwIG4Og9K0XHQelarKYjRcdB8/zqJcfZHz/OsrKAIlh9kfP86gWH2R6t+dZWUwIsR0+ZrKys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30" name="AutoShape 30" descr="data:image/jpeg;base64,/9j/4AAQSkZJRgABAQAAAQABAAD/2wCEAAkGBhQSEBQUExQWEhUWFRcWFRgXFhcVGBUXGBQVGBUUFhcYHCYeGBkjGRQVHy8gIycpLC0sFx8xNTAqNSYsLCkBCQoKDgwOFw8PGiwkHCQpLCwsLCksLSwsLCwsLDUsLCksLCwsLCksLCwsLCkpLCwsKSwsKSksLCkpKSwsKSksLP/AABEIAJYAyAMBIgACEQEDEQH/xAAcAAACAgMBAQAAAAAAAAAAAAAEBQIDAAEGBwj/xABDEAACAQIEAwUEBgYJBQEAAAABAhEAAwQSITEFQVETImFxkQYygaEUI1KxwdFCU5LS4fAVFiQzQ2Jyk7IHgqLC8XP/xAAZAQADAQEBAAAAAAAAAAAAAAAAAQIDBAX/xAAiEQACAgICAwEBAQEAAAAAAAAAAQIRAxIhMRNBUWFxIgT/2gAMAwEAAhEDEQA/APUrQipsarTE1LODXeYkGFbBIqeYcq2GmgRi36kVmtNZnwrayKn+DI9nUgK21w1AuaYEywAobEPpV2QnlWmw3hQAGDVi1cLX+WKmlmgCtblWK9Wi0Kst2hUuSHRQb1a7Q0cLCzNCYm1lOlKMk3QmRTExVn0rTU0GWoTEYzvZYmfhWqx7EOVDH+kkOnzFFWWB50kweEykzz1FM7TfClOCXQ4tvsliJ5UqxSgjamV6aAvWqI9DYkvWKEuYOuj+jihsTh9KvYlo5fE4WKyj8VhOtZWliujsjaU1s4XpWkUUQnhXM3RqUphiY6c6Jt4LpVpvwJjeorjazcpPoKM+j+Nb+jitHEg1ZbMidqltoZD6NWkwRnXSiBfFafFAVO0g4N28MBUjaqk40VdbuyKlqXbK4B3w2pNaOFoyazNRuwoBFhhyrTLTAGsin5A1Fb3ooG/xDWPu10p3ewSsZIpViOAkCVMma6Mc4ezOSl6Ax3x3TrznehcVhJjX4z+FX3bbKI0JGh5EeFBu7L1+OtdkV7RhJ/Rit9QVkwY1/CjbaiuYxFydajYx7IZB+BNJ4W1wxLKkzrLqfZoS5h2pUPaBo21q+xxNjuIFZeKUezRZIsYLhRzoa7hjViuTUM9TRQFiuH1lEvdrVFiorS9bUBVSANAAugHQKNAN9Kvt4lYjs3+KsTqSdz5n7q0l4HerCw6VJYqweLum9f7SxdRSU7PvZlIAIJGujQADEDY7gyZ2gP8AhtRqW5G2lbOGnakuBgqxIOR9J8jPUc6PtAH9BvQVC3gztRnY5BuDSbAEuJ0ttVIvgf4bfP8AKmS3Kou4MHakn9AG+kL+rb51bbxi/qn9DSrHcTt2bhS4cgCZwxEqxglrYjZwBIHOdNQaKw2KRtUZWEKZUg91pynyMGPIjlS4YDRcYv6pvQ1psSD/AIbelDF9Kq+lxU6IdhX00D9H5gVamOU8vmKWnH+NSt43Xf503BBY6W8tYcSvj6j86DscTijV4gprJwaKsR8X4dnYugJkDQZJkb70pbhzfZb9lT9wrthiV61lyCORreH/AESiqaMpY4vmzzy7aj9Z+w/4AUO48SPNbg+9q7DiPBEbUIs/6Vg/KkQwaKx0UDyA08K7seVSVnNLHTFBMbP/AMx+dX2uJZVjOCepYj1mrL+FUExqPj+dUmyPEfE/nW9KRldF6cT2+sX4Munqpom3xNuTqRyhk/cmlow07Zj/ANzfnV9rhObeY8YP3g1lKEV2aRkww8VcHXX4A/iKyo2+DINf/VP3aysXr8Nv9BgvqeVXJdFKrTRTGxihzqZY2uhxyJ9h6XyBqNKmt3pUExgiNDUs4PQVi0aWXLiCK19PoZiR40Hdva1NDsNu4scqqPEDQbXDUAaqgsFx5FxnzCQYBB5gAfl8hXLcXwNy2Sy94MRJiCdZysVjvEgHkCQGEPM9IT89fkfzqq7BUgiQRBB5g7isWUIcH7X3VMlywzyQ0MDpEZgBE6THMAjdgWmG9s9BnTXKJKkanNB0O2kc9/Ag0j4vwjKc6+pOvkx+5tJ566lQDqRsRy5jzHL4mp2aHSZ6Fb45abZxqSoBkEmJA16wY8iNxFG27sjaPw8K8ycyIOoPXbWJ+4bdKf8ABPac24S8CyjQNqWUcpndfPXzrSOT6S4nZpcNXpiCKosXFdQysCCNCNjVy2fGtSQ21i6JGKpcLUVdZFKgD3x2kRXMYj3j0mnGJvEDcelKHWunBFK2YZnfAM4qorRLLUCtdZzELDkVd9KjYzVLCoxWbim7KUmkX3sc0dKyhTWUlFIbkwTBe3WBKKrXOy0yqHtv+gokZrasBAj08KccNxtnEX0WzdsXrRQ52t3ZdLg1QFZ9xlDDUCCvOQK8Fu3lzomWS1yQQ7gLF2DCxBkLER3eVekf9PcQVGLumSVNorIUEBXa4VBUmdARJM97WvMjlk+EejLHHs9Ou8EG6kgdN+mx3oa9gXXx+/0NWrxQgxO2noYohLrP4+larJJdmWkX0KnZhoZFQ3ppctLOsz5VUuENw6DWNeU+NbLJFrlGbhL0wALUb0BWPgf4UxucNYEDQ/h50BxW0UtmfAfP+BobhXAlvYpuH+flVDNMafz/ACKncuAAkkCJ3MeW9LcTxgAxbGY6mTOXQDNMa8xvFcLdHUE3mgEkgCDMxEdDOmuv8mudxy22b6oyAAO9MT/lB7xAEamfdInSrOza4czEt02KrII02CxJ218aus4cyyIfeBMDaeZ15858ahuykhUP51n4zsKzy/ny6nxpjiuHkorqGIzEFSNFubMjGcuu4mIPnSsMROYHbcaTrAidAOW+jSOhpAMuE8ZuYdpWCp95DJU/iG8RXonAMfZxSzbbKwHfRozL1OnvL4j4xXlZcdY3iZEev4+NWYe8ysGQlSpkFTBXoQQdzrVqTRLSPaWwcDqKGew0SI8qX+yfHlxFkBn7S6gi7GUGeTZV0IiAWGhIO21N2BJgflW8ZkNC69I3FCMKatw7Xc+hrF4cB1PmDXRHLFIwljkxQbMzpNRNg9D6U8YEaZdB4VWXnYUed/A8KEn0c9DVZteFNmQ/wqIskcj4yKrzMXhQBbwk7ispgttjp8ays3kf0tY18PnKzaJvWT+jlze8NdXM6wWGsTA+Vem/9PcJ/YMQ5IEu0yEXRbQMnJ3Tqx1FeeYRSBAOyDuyu5AklD3g3+Y9011/AQ4wBXIcrEzHZj3nC95NFGx1B5c648XZ1zfB6QMLrufhFMsNYgSfmTr6Vztq7lWSxAUe83hpmZtvGTFCXPayNLYN3xPdWPD9I+greX9MEd7fxCgApA5ER8yaFd5MgxPQfzFcA/Hr7fpdn4WxlP7RzsfhFDXLjPOclv8AUWuf8jHyrNUizu8Xxy3a968g8MwZj4ZElvlXOce9qnvp2dmw5gznbuzpoAvIS3MzptrSjtMo3yCNYhdOcwvTxpdhOMo168hf3MpEkgayCJmCNJ8vWlKV8CSCWwV9zLbjUAsNDrB7vKSTHPQbDXVrh7kalEJEEF83OSTACsSTM0bYZGErlYSdgDzEgnw0qV29lBJ90ak6ARHlU6oqwS7gRB+uUHlIBA3iRmgxPIT41fZsqIPbNI+yoXvbTohMb9a1hsQl1A9shlb3SIAOu33Cp428LVs3HlVQEkx01PyE0qCy0217xL3WzQG1Zc0bAgBZ9KGTh1qYi45JlixdiSwEySemnkKlw3Greti7bYFXmDBB8iPw60WE1GkddTrHhTpAUjh9ka9lPXY68oGbwqP9GWCwPY6iYAyga7yM0HTrQOC9oEuX7lgAhkEv5QJIO3MetN1Pj0jf467mhUJkTYt/qVP+3+9PKpC1aiDYHPkn4Gl3GuLLhrfaOCRIGnUnaNPyovA4jOqsNQQDBnn1FUIlYwthAFWzAA2KhvHcnxq02re+Qr5KR8e6fL51Dbfbc7mdNp2/+Uv4Txu3iQ7W57jZTpGo332GvzO1MQ0QW1YkXLyExp2l8AR9kTC+PWiLePce7i38jcVvUXVJoE8xr4bDyoXC8SS7myNIRira6TqDToDOIcCvXizNi7rknSTKgSSqwpHuy23XauXx2ExODcXe0uki4IvLiH2LNktsjgrAPInXbnXUkidAJ6zHhypdx24Xsm1mDFmTQtyDgzIEj3RvINKSSVsabKML/wBY8QYVsPZLDRvrxbLTAGUGRm6wSDroKyuIxPDzhr96y7AQIPfIDSs6HsiGGu0CPuylbQ6RfZuSHAJMACO448YV9fNXp/wTBW3RR2zI4KW1tqAgJJBuOYkEhSwA0AOvKuJwWNl3BM5uZGbYcw08uRPhT1eKfUXFGhC3WWOUooaDy2X8KzxumaSdo6/GccS6O0k5J7iCGCRoB3QFLQNSedA3uLPlLC3CgSS/T4afOue4B7Rt2a2ymdkELoAAo1ktqSZJ5VD2h4tddMpgLJByyQdNixOu20Cm5ezOjorNzEOqsHVAyyYyjoRuT4/KtXMBdY5WxRBKvEFydxDd0RpPzpLwRHFoDtxaGYiHPZzpIyyO9t1FBNii2LCnEsqwVDkkkGNVyhpMkRpO48wWM6HiPDxbQu1yYYOB3xOVe8iltAeepHxpL7P2kNwljlAjeNF7oBJJgliYA5+W+caw2Xu9uXzGCpPaCQYAIV278gRpvQPDeGB3hb1te/CzKk7DMoJn4dRGm9S7sdHofDgmHQW1V8oJOuXfQb/9vKrbvFLZUgjQiDLIJnzrmX4JhdSMUJ/1LppqCJOs8/Ci7nDMMpj6TblQAQcshhEgiZ5EHzNaJNkWNcLj7NpAiZERQYHaLoSZ3IO+tau8atFSGNsqQQwa4CTPko6x5UkxnCcOiKFxNthlMkjMWOq6ZdCARNcpxDCRiGyXEKm4SoVpGUwQBpUN0Ncnotnj1lFCo1lFGi5WIA8o03rf9Z7f621+0dfP+edeZOri+QZguR5jPA18qL4uhTEMBoAE5cyi8/OiwO7T2ktKSwazmIEkZw2m0kbxNWn2st/rLWnjcjzrznFXGXKZ3W3On2kk7U7wxy4ey+veU5tOhI6UWwOmu+01lpBeyQd5zn8asX2ttQPrLXq3yk1xn9MgLOV+8xGwkQqbiP8ANUsViYs9qFDzcy8tsin4GmmwOy/rXb/W2vVtulRw/tFZScrWROuhiSdydNT+dcdgL/aKzBSusahTuB0FRWwChbebt0a67AHSRtrT2YuDuv6zJ9u3/uAfeKrw/EbKBgiooLFiBcTUncx5kn41wqoAUMe8wE7RMiZigsYpS5lBy99hvyBIPPwNGzQuD0nGcQzWnCEqcuhkGNRrK67Ck3bnLER3GbfUwIkjrMGuc4YjG8O8dHadPstECPBTT+5lG5y6MveOpDb5QDI2+Vcmeb8kbRtCkmgP2sY/0i8TDW1YQbo94Cf7vXn0j1rKF9psdbOMUowYdlbRtG7rajKdRrtWV1OXJC6EnCVshgWce6zFSGXUHRJGhJ3A20gxRDuP7QR+oiNdJuWx85p3gvZJGRi9i9YuqyxkvI6ZSDrrJkEDSdQdNqXY32exFntle1eZXVVFxULrAcOZI0nSInTyo1aFasE4dxE2l7lrtGOgZpMDmFUmBrzIND8Q4hcusDdYA7AREDoB5n76swtrvQzuJEHOukabwZHmK0/C7hMg5+hzIZ1/zMCPiJqGnRXALcw7BM5Oh3GYQeQbLNCI389PLpTK9wy+wPcuGdR3D8dgaD+gXZgow80b8qixkrQkEncEQ3ODOs76EfOppZkcxrrG+85gJ3ox8C3dzhVEZRMyT6VtOHOT3QrydFzgE68gQJPrTpjSArmEJRWIIOYq0jfYgn138KuvYQustJYXMhOpJmCJPM6kT4URiWZREMGze6RqfAc9+VNrWDu5BIyuCD7jNAnUMRoDA2BnTWmnZNCnAYQlXV5ICEqCJCHSYnxPLzp0toL2khdCxGmvvOOXkBStr7B1MsQNCey0I6iW1nrTG6M9sFeYmcvieQNV6BxZbjuGhR2gY+8pIzbkuAeew6ULxe1/aH70DubTp9WvRtNuQq2zfCwp7xjU5TvuJMzB6+FXveQkCCCRroQZ8OtS6BRYnxlhoEM3u2yDmMaW4IBkSdZorGo30fB95l0vZtTrD6SZ5U0w+HHPzG8k6d0xqAADttQfEG0dRIOUQJZvOZJ+Y18KOR0I+92AhmJzvzPSx/Gj8rLgj3jIvkAyZ1tDcjxFSwOOdhAEnqWIAiByEias4pjSqCVAYETDEzH6QBHzPjRZLQtwlxlAOrd8RMwR3PXnTbh2IBw+JuMsQbYgyY1TyiTU7eJmIkyOvUaGZjQx86XcTxeVYzanrJ8jPP8AhT2HqMbWHX6KsbnEiDJnTNoDP2eW1SawjMGCkqMMzLv3iFuST1fTffaeVA28YGUGcoiNyR4mPyq2/jAHtFRAOWfGecE6TNGwa0HfQlWyLik6ojTrJLM0ueZJza+VD2sVFrEOBGW5YIGp0LuDuNRqPSsDrBYDSTzkT6+NSs4gHD4iJ0S3z1JF5AYOvNqoDneLXVe8X1JYyV5+6NevKsp3iMO6IodQWcTkKi4dolgT3d+unqKyjWwsubG4vPnBJO2WVFoiNimY7nnMyZqOIOJvGXyW9CoXIGCjTUOp3kT/AAr0W37KWiDK+WUsv41h9irXJnU+c/ePxrZ42Z7I8tbgV7kyE6Ze8wjrIjWaIwPDryXczLbccxm302krtzjwr0N/Yf7N6P8AUk/caGv+x90bNbf/AMf+Qj51GjHscPxDiTm6LVuwttpJLHvZhlG2kBQNdASfLSklzjt3PmLHMJE5ifMATEeQrtMdwIBouJlPKc4+IKmDM7igh7OWQZUAHwe4tQ0zWOSvRy78cdok7AheeUGJgT4U14hxMIQoy3UIBWGV9QAMzLML8RP3Uwb2fU7T/u/vTQd/gVwMCqFtCD9ZbzagQVIAgjX4GppjeS6rgXYnj7mCrQdvdVWWNoZeUdKow/FLigwWOn6x/WM3nRuH4LfW8XawSNYX6p9+oaQd9436UxFiJzYNz0HY2tPAFYPrQLd/gkF25lBKkLvmzEacu8CT9/SppxVgIVxpqBDLPlOk6UbxHCW3SFw96024K2BroYUwdtqCu4eQoyOpkSezeU5k+OtA92W4TixBZri5u4dOvQHw13ovguKTEXhbS21olSf7x2BgTESDPxqyzw6w3+Jf5+8I3EfY8TTO3gLQEd0j/wDNF+5AadClOwuzhsIgHa3HDGG+qFxgoJgNcYsckt3dfSK2wsHQ3b67T2YyDT/UzE7bsSfGhRwmzr3BroYLCdZ1g1A8Bw/2P/Nx/wC1NKuiHyNLePwShkftrmYLBdiTaMkKyOqfVljI1MHpSTH8EF4sLf8AdzKtmVjpyYwJOuulXpwSyoOUFQYmLlzWDInvcjVwwCjYt/uv+9VbNJomkD4bgFxiLfbKsCe9A020yioYbgFi6Z7dL+Qe6EdFk7MxIzOk/ZgGIkVde4Ujbl+n96+2um/jVTcGTTvXdAFEXI0Gw2qVGvRVkv6rtqO3sgdBhUjy1FavcCw90gLiEFxPfVULIYjUKzSvQgMQD9naqjwVeVy//u/wqtuBrp37ndmO+v6Wpk5dZ8aqvwVlb8LuD9NNPBAAOUjYada3w7JbLs1xmJiezI+1mEAQAcyg89tqles3k1tDNMTncQQJ5adfKlf9H3tGNsl8xLHMhBnwzRHhQtY+gfIXfxjMWcZbc8mUu+m2Zj49I51lBGxf+x8k/frdVv8AgqPcLdzwq4XPCsrK62jAE4lx5bC5mDHloB95Nc1d9sr17+7C2kPOM7xz30HzrdZWc3XBa6EvFVdXDm41wMD751lQSRppBHQaECoI351lZXOzRE83h8/zrCR0rKykM1FbitVlAEg3ifU1LtT1PqayspASF09T61vtD1+6tVlAGdofD0H5Vo3PL9kflW6ygCJueA9BUTc8B+yK3WUwIG4Og9K0XHQelarKYjRcdB8/zqJcfZHz/OsrKAIlh9kfP86gWH2R6t+dZWUwIsR0+ZrKys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2" name="Picture 32" descr="http://t2.gstatic.com/images?q=tbn:ANd9GcSMlihjvSh99RCtR8p-RZuBqTNkwEa_QFvKWUEKuu8YFpmmie3MM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3643314"/>
            <a:ext cx="2771775" cy="1857388"/>
          </a:xfrm>
          <a:prstGeom prst="rect">
            <a:avLst/>
          </a:prstGeom>
          <a:noFill/>
        </p:spPr>
      </p:pic>
      <p:pic>
        <p:nvPicPr>
          <p:cNvPr id="51234" name="Picture 34" descr="http://t3.gstatic.com/images?q=tbn:ANd9GcQw_yJC_0f-ciU8AwIix2uNDWtm_ByvoGFU-L3kL5d3W-R6Qh2Q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3643314"/>
            <a:ext cx="250033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Здесь </a:t>
            </a:r>
            <a:r>
              <a:rPr lang="ru-RU" sz="4800" b="1" dirty="0" smtClean="0"/>
              <a:t>красивые </a:t>
            </a:r>
            <a:r>
              <a:rPr lang="ru-RU" sz="4800" b="1" dirty="0" smtClean="0"/>
              <a:t>фонтаны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0180" name="AutoShape 4" descr="data:image/jpeg;base64,/9j/4AAQSkZJRgABAQAAAQABAAD/2wCEAAkGBhISEBMQEBQVFRIVFRUXFRAVEBAQFBIQFBUXFBUQFBQXHiYeFxkjGRQUHy8gIycpLCwsFR4xNTAqNSYrLCkBCQoKDgwOGg8PGiocHCApLiwwLCosLCwsKSksKSkpKSkpLCk1LCkpKSkpKSwpKSksLCksLCkpKSkpLCkpLCwsKf/AABEIAJwA0AMBIgACEQEDEQH/xAAbAAABBQEBAAAAAAAAAAAAAAACAAEDBAUGB//EAD0QAAEDAQUECAIHCQEBAAAAAAEAAhEDBAUSITFBUWFxBhMigZGhscEU8DJCUnKC0eEHFSNikqKywvFDM//EABoBAQACAwEAAAAAAAAAAAAAAAABBAIDBQb/xAApEQACAgICAQIFBQEAAAAAAAAAAQIRAyEEEjEFQRMyUWHBFCIjofBC/9oADAMBAAIRAxEAPwDxKpUMnM6nad6HrTvPiVo1rupYjFoYdTPV1xsmM26zlzUNpsNNrw1tZjwSO21lZoAOroc0HLkpsUVOtO8+JS607z4laNquB7aHxLXsfSNXqg5pcCamDH9FwBiARzCzIUWKC607z4lLrTvPiUCSmwH1p3nxKXWnefEoE4CWAutO8+JS607z4lDCUJYC607z4lLrTvPiUMJQlgLrDvPiUusO8+JQpJYC6w7z4lLrDvPiUKUJYC607z4lLrDvPiUKSWAutO8+JS607z4lAklgPrTvPiUutO8+JQpksB9ad58Sl1p3nxKBJLBIah3nxKdlQyMzqNpUcIqWo5qUwSWiu5zu0SYnUzlKiLuCerqeZ9UCh+QT/FuwdXJw4sWHE6A6IJw6Scs+ChJTJKAPKZJJAJPKZJAFKLZr3IEkA4KSUJIBwUwKu2W6KtRrqjGEsb9J+Qa0xMEkjYqhagBTEq1ZaDXYsbg2GkiQ44nCIZlpO9QOCmgAknTKAIpk6ZAPKZJJAO0pEpkkA8oqWo5hAip6jmFKBJWyc6J1OusSdUmOGKSMs8gNsZZIrQe247ST4yUPWkOxfOYhGAKpk6RkNBGzcjxDCN+c9njsM55I6jpaSdZGfAABRuqdkDdPrKgCsw7QkTrsxbN0hNUaZzEcIhS2F8OnctC3Ug+mHjVuvJYuVMzUbRmOcMIG3acPHYZz8E1MjOdxjKc/bmk5/ZA3fmlTdE8RHisjAWMxGyZ0Eznt12pqdMkwE4OUcV1vRq4hHWVNAdN7vyELTmzLFHszdhwyyypGTZOi9V4mIHFBX6OVWnSeK7qpX0aFcs1nBBnTfxOgC5n67Jd0dT9DjS2eci7ajQWnbnGfiqfwRmOIXqFO7R2nxoMvMLNtNxtJDo5+y3Y+cn5K+TiKL/aclQuIGqGycETPqoanR+oXODBIDoldpdtn6sOO0tcO4kfkp7lpgvcDp+W1Yy5co7RbhxcOSNeHZw9XozVa7C5UbVdj2TiGi9ZvGzg7MwPJZ9ru9j29oSCM+RWEPUX/ANIwl6dF/KzyvCmWpfF1mjUczYDly2LOLV1oyUlaOPOLhJxfsM1kpsCkaMgOKJ7DPBZGJAmUrlGgGRU9RzCFFT1HMKUCWt9I8/dRu1R1tTz90DkfkEhPZKhUxHZUKgEtJaV21pJYfrA+Ky6ZU1CrhcHbjKxkrRnB07Br04JCjAV68qcVDuOY5HNVQFKdoiSptHQdGejXxDH1Q6Cx7ezvbEuPmF3z7ge2nAiBTBaB9bLMHdp/aVi/s8Zgpmfrk/65+i9Op2OWt3R5fJXnfVeQ4yVeEdnhw+HC37nm933ZVON7mkQXZkR9GJ91qU2wxo2uzj0XW22xkMLN+EZb4wqj0Uu/rLa1pHZYJPIZ/PJaceR5/sbMk+kWwX3I/qQC0tJA1Cp2m5nNa4QdARyXsFWwte2CBose0XOJ0yiO5b58fJjp+xWhyY5Pm0eOWixunCGmcMRBzO4ILspFryIznTvC9fp3Q3FJGeIHTaP+LmOk9wBlXrWiMZJPPJYSb6uzZDLUqMT4Fzy6NBqqwsLsBkZaey6e7LJk4jaR5f8AVFabHDXjn6rmyy7ovQl+48u6V2PE1tSM/onmFyVru97Gh7mkNd9F0ZHkvRL5oYm1GfiHus6+2B9gps+w0fn7ld7i8lxjGP3KPNwKUu690cMwQJ4KzWpQ0byJKCpTza3vPchq1pzXW8+DkLS2VXqNG5AszAZFT1HMIUVPUcwpQDqnM8/dASiqanmfVCUYJAclEj2IFACailAE6A0bUcVOm/hhP4dPKFXpU5IG8qWzumi9v2SHDkcj7Ka52TUBOwT3rW3SZY6/EmvudvcRwGi0aYs+TdfNev2Fktaf5R/iF49c7S57NweGzzDveCvX7lfLW8h5tb+ZXk/VotdTr3cW17aGvShlPEKLoZZoq1qu0w3vJ/RaF40/4fzsT3DRw0yftPJ7hA/2Kn096KmeVwOppOySdTQWbRTr1kVcdnM8FR1DNZHSayYqS6BwVK86OKmQqPLwr4UqNuOb7I5a57PDD94qK86ENcea27ssvZI4lQXzYz1TivGyjK+x1Y5kp0eS30IqzsMjuPaWJeA7NSnuA8pW9frcp+dY9Fg3j/8AY8W5+JB9F3ONtI35pXGv9s5C2thzj+H8/nis8laV57BzJ5k/lHgs1y9Jj+U4WVVKgChKIoVmahkVPUcwhRU9RzClAKrqeZ9UBR1NTzPqgQBBCnCQCgCTohS4hLAgLF3vh0HRwIPeFeukES7iBOyQsphggrTu234Q5uUzLZG3T3Wua1os8eS7Ls6Os6OVRDSDn1khu0AB+Z/ravarispDGA/Zb/i1eD3JejQ8YnHnMCMzy0AXsFzftEollL+G4Foa122QGiXA9wy4ric/As0l20kX1P8AiqG7bZ1l72aKaisww06fInz/AEWRevTalVpBrAQTtdAEcCs49Nhgawt0EYgTmM+CYceKE2ovWinJS60z0WyPBCnlcTYulrG4A4wXkhgnN7hJLRxgLZb0vs2BjnVW4XvNMOkwarJDm6ZQWu/pK7KyxorOLN0qvUMghZtp6VWZpa3rmFz2lzWhzTiaIzB02jKVyN4ftOaK9GnRDH0qsDrcRyOMtIA5Qe9ac2WNNLejKGKT2d3ZrPAQXhRmm4cFk0+mFJrQHTzAJ9lUvDp9QwENmeRy8lyJS43wuq819DcseTvdHm1+Uv4pZ/PHif1C5y83fxD85OaD6grZvq+qZrkiYDwS7LeJ9Fzl729pecLgdBlw48M04kJUtHTlOLizmrwMuPzos9yuWx0kqoWr0ENI4cnbsjKFSFiGB8wszEFPT1HMJ8KTG5jmFK8gerqeZ9UCOrqeZ9UCMDpNcmSUAl692/0Q9YUKSANuZU1KjM8FHTCmsZzKhmUdvZNSs5yjeuusF1WmG4HRIBGcZTMGPnNYd3sGU7/kL0q6QIbG4bCuT6hyHiS6l7j4VJNs5i33Pb6YxOqZEvORdGeummyNyqi7bbk7WcES5wJjbJzz2r0O/wCoDTZBgZ5Fx3boUNhpgsbv+dqrcXlSnC5JGOfH1ejgWUbzDgGGtMnC1lQmJOcbAphZbyLQ173hpLhhfXBgn6UhxJHNevXVYWktkA57c5HFaVt6I2SoJqUmE555D/GJXU7txsqLyeB1rqtAPacJjZUxRwVX93Vflxy4r2W3dALJq0OaNha90eqwbx6F0WaPqDjjyVV8hI39TjPjbRhANSDgInE/6RdOLI6xluhQVK9R30qpznLM6xvdw813V3dC7O8Avc8nP/0J9FNe1wWWnQdhZMaGHO9lznz8Sl1S3f0LUcMqPNK1mcfrTt91QdTLDJE81p2qzgOgAjPSSPJZttpAOiTHEyuzjlZWnBrZStVcEnsgd5VFxU1oEKuSrq8FVjSmSTFSQJFT1HMIUVPUcwpXkCq6nmfVDKKrqeZ9UCAdJJJQB04CZO3VATjIJrOYP6SmqO2IaZz/AOe6gk6K7zJEeZheiWBnZAcATA+q2PHRedXPUzBA7yB7FdxZK1MAY4xdze6JXB9TTdI6/FrqzSve0RTgho5FgPgBKfo5aZ7BjWYxOJH9oHmsm32pkFrcAPBmM+Mp7jtDpyfWPBlFuEd5JAWnjQrGauRtnpt22gNgZ5H7LiPGFr168AGD3gNHcSuUsNqfAkVTxBs4nmMQWjXc5wybT51A1x74dCuqbUaKWONyLNttIjPEBxIHoVy1/W5uHDDuEHKd5AV62WpzRm+ztA4MP+3uuavq9nQWipT/AAAN9CZ8VVkuxbcaaNC6rX2NX8iHmDwnRV77t00nT1neWCe45rLu+0vw9llY78IYQfPJV7zc8sM0nN3l5prnLB/Jf3LkXo5e11AHd+9v5rLtlTtk5fPJXbYc/fJZ9sdGe9ekwqqKWZ6M2uc1XKnquULgryOeCmTlMpAyKnqOYQoqeo5hSgPV1PM+qBHV1PM+qBAOEkkpUAQUjXIGowSgHc7khafmJTvJ3IAUBr3dag0zJPAU/cLrrLerS0SK5+62J5Lh7HXg5vw9xJXR0b5pADFaq33WtKocrF3rVl7BkpeTWtNtERFYcHCoPVx9ErmrjrMqdR2+H4DG8ZwsWrfNA/XrnnAnvlPYrWwu+jUO7JrvHFkVqhiqO0yZzTPSW9QGyaRG8utjDI5YzPcgrV6Mdik2P561Rg5wCSfFcya7YGFnfiY0zxFPPyVp7qwaDTpUhOtQ0pPjUYCtDi/Awqmy/a7XTAzFknca9R3iO0VkWm8xEB9kH3GPc7lJbAVO0WusD2n0Z4Q30aPVZ/xVQk4nNPLCfTNbI49GcnckalG1AiOsZP3Hz5NUNo0Muc77rKufeRCqi2uAjEQN4s8+ZVZ9tAB7b54Uj7QsFh3ZtUvYp2uqZyae/RVLXOEyO6MvNBbLUJ+m/kDA8lBaKoIyc888/ErpQjVFLLK2V3FA4pSkSrBVATJymQCRU9RzCFFT1HMKUB6up5n1QK7Usok66ndvQ/Cjj5LLq7IsqJK38KOPkl8KOPko6sWVQiBVkWUcfJObMN58k6sWVHFNKtGzjj5J/hRx8k6sWDZrU5p7Iz4yfJdBYryrFuVSgz7wAcsShYmkwSfL8lrWfo/TIkl3i38lqy401s3Y5Oy2+31AM7VQn+WmSfGB6qCnaHZk22kz8D3E+DSrDujVENBh3j+is2LotQdBdiOemLJV4wilf4Rsm2yShazgj98YR9lrKzB44fZVLXYqGpvJrydcqzj/AIrbrXDZaVNxbQYSBq41Hf7LEqMpZHqafKHwf7lCj22vwYQ8lOo2iBAtj3fytZVj+4hVadoa0w2oXDiD6fqrFovfCYbRoiMh/DLo/qJUX75qEHKmODaNJvoFuWOTRndMN96AaacWMPuojftQiGhh/C1vul+9HAzhpk73UmPP9wKGpeNR4zI5CnTb6NULA/p/ZPd+zopWi31Cc8I+61o9FFVqvcM5jkVO9mIwfINHsmq2bZLo3SrCgV5SvyUUlZ+FHHyS+FHHyU9GYWVUyt/CDj5JfCjj5J1YsqIqeo5hWfhRx8kTLKJGuvBSos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2" name="AutoShape 6" descr="data:image/jpeg;base64,/9j/4AAQSkZJRgABAQAAAQABAAD/2wCEAAkGBhISEBMQEBQVFRIVFRUXFRAVEBAQFBIQFBUXFBUQFBQXHiYeFxkjGRQUHy8gIycpLCwsFR4xNTAqNSYrLCkBCQoKDgwOGg8PGiocHCApLiwwLCosLCwsKSksKSkpKSkpLCk1LCkpKSkpKSwpKSksLCksLCkpKSkpLCkpLCwsKf/AABEIAJwA0AMBIgACEQEDEQH/xAAbAAABBQEBAAAAAAAAAAAAAAACAAEDBAUGB//EAD0QAAEDAQUECAIHCQEBAAAAAAEAAhEDBAUSITFBUWFxBhMigZGhscEU8DJCUnKC0eEHFSNikqKywvFDM//EABoBAQACAwEAAAAAAAAAAAAAAAABBAIDBQb/xAApEQACAgICAQIFBQEAAAAAAAAAAQIRAyEEEjEFQRMyUWHBFCIjofBC/9oADAMBAAIRAxEAPwDxKpUMnM6nad6HrTvPiVo1rupYjFoYdTPV1xsmM26zlzUNpsNNrw1tZjwSO21lZoAOroc0HLkpsUVOtO8+JS607z4laNquB7aHxLXsfSNXqg5pcCamDH9FwBiARzCzIUWKC607z4lLrTvPiUCSmwH1p3nxKXWnefEoE4CWAutO8+JS607z4lDCUJYC607z4lLrTvPiUMJQlgLrDvPiUusO8+JQpJYC6w7z4lLrDvPiUKUJYC607z4lLrDvPiUKSWAutO8+JS607z4lAklgPrTvPiUutO8+JQpksB9ad58Sl1p3nxKBJLBIah3nxKdlQyMzqNpUcIqWo5qUwSWiu5zu0SYnUzlKiLuCerqeZ9UCh+QT/FuwdXJw4sWHE6A6IJw6Scs+ChJTJKAPKZJJAJPKZJAFKLZr3IEkA4KSUJIBwUwKu2W6KtRrqjGEsb9J+Qa0xMEkjYqhagBTEq1ZaDXYsbg2GkiQ44nCIZlpO9QOCmgAknTKAIpk6ZAPKZJJAO0pEpkkA8oqWo5hAip6jmFKBJWyc6J1OusSdUmOGKSMs8gNsZZIrQe247ST4yUPWkOxfOYhGAKpk6RkNBGzcjxDCN+c9njsM55I6jpaSdZGfAABRuqdkDdPrKgCsw7QkTrsxbN0hNUaZzEcIhS2F8OnctC3Ug+mHjVuvJYuVMzUbRmOcMIG3acPHYZz8E1MjOdxjKc/bmk5/ZA3fmlTdE8RHisjAWMxGyZ0Eznt12pqdMkwE4OUcV1vRq4hHWVNAdN7vyELTmzLFHszdhwyyypGTZOi9V4mIHFBX6OVWnSeK7qpX0aFcs1nBBnTfxOgC5n67Jd0dT9DjS2eci7ajQWnbnGfiqfwRmOIXqFO7R2nxoMvMLNtNxtJDo5+y3Y+cn5K+TiKL/aclQuIGqGycETPqoanR+oXODBIDoldpdtn6sOO0tcO4kfkp7lpgvcDp+W1Yy5co7RbhxcOSNeHZw9XozVa7C5UbVdj2TiGi9ZvGzg7MwPJZ9ru9j29oSCM+RWEPUX/ANIwl6dF/KzyvCmWpfF1mjUczYDly2LOLV1oyUlaOPOLhJxfsM1kpsCkaMgOKJ7DPBZGJAmUrlGgGRU9RzCFFT1HMKUCWt9I8/dRu1R1tTz90DkfkEhPZKhUxHZUKgEtJaV21pJYfrA+Ky6ZU1CrhcHbjKxkrRnB07Br04JCjAV68qcVDuOY5HNVQFKdoiSptHQdGejXxDH1Q6Cx7ezvbEuPmF3z7ge2nAiBTBaB9bLMHdp/aVi/s8Zgpmfrk/65+i9Op2OWt3R5fJXnfVeQ4yVeEdnhw+HC37nm933ZVON7mkQXZkR9GJ91qU2wxo2uzj0XW22xkMLN+EZb4wqj0Uu/rLa1pHZYJPIZ/PJaceR5/sbMk+kWwX3I/qQC0tJA1Cp2m5nNa4QdARyXsFWwte2CBose0XOJ0yiO5b58fJjp+xWhyY5Pm0eOWixunCGmcMRBzO4ILspFryIznTvC9fp3Q3FJGeIHTaP+LmOk9wBlXrWiMZJPPJYSb6uzZDLUqMT4Fzy6NBqqwsLsBkZaey6e7LJk4jaR5f8AVFabHDXjn6rmyy7ovQl+48u6V2PE1tSM/onmFyVru97Gh7mkNd9F0ZHkvRL5oYm1GfiHus6+2B9gps+w0fn7ld7i8lxjGP3KPNwKUu690cMwQJ4KzWpQ0byJKCpTza3vPchq1pzXW8+DkLS2VXqNG5AszAZFT1HMIUVPUcwpQDqnM8/dASiqanmfVCUYJAclEj2IFACailAE6A0bUcVOm/hhP4dPKFXpU5IG8qWzumi9v2SHDkcj7Ka52TUBOwT3rW3SZY6/EmvudvcRwGi0aYs+TdfNev2Fktaf5R/iF49c7S57NweGzzDveCvX7lfLW8h5tb+ZXk/VotdTr3cW17aGvShlPEKLoZZoq1qu0w3vJ/RaF40/4fzsT3DRw0yftPJ7hA/2Kn096KmeVwOppOySdTQWbRTr1kVcdnM8FR1DNZHSayYqS6BwVK86OKmQqPLwr4UqNuOb7I5a57PDD94qK86ENcea27ssvZI4lQXzYz1TivGyjK+x1Y5kp0eS30IqzsMjuPaWJeA7NSnuA8pW9frcp+dY9Fg3j/8AY8W5+JB9F3ONtI35pXGv9s5C2thzj+H8/nis8laV57BzJ5k/lHgs1y9Jj+U4WVVKgChKIoVmahkVPUcwhRU9RzClAKrqeZ9UBR1NTzPqgQBBCnCQCgCTohS4hLAgLF3vh0HRwIPeFeukES7iBOyQsphggrTu234Q5uUzLZG3T3Wua1os8eS7Ls6Os6OVRDSDn1khu0AB+Z/ravarispDGA/Zb/i1eD3JejQ8YnHnMCMzy0AXsFzftEollL+G4Foa122QGiXA9wy4ric/As0l20kX1P8AiqG7bZ1l72aKaisww06fInz/AEWRevTalVpBrAQTtdAEcCs49Nhgawt0EYgTmM+CYceKE2ovWinJS60z0WyPBCnlcTYulrG4A4wXkhgnN7hJLRxgLZb0vs2BjnVW4XvNMOkwarJDm6ZQWu/pK7KyxorOLN0qvUMghZtp6VWZpa3rmFz2lzWhzTiaIzB02jKVyN4ftOaK9GnRDH0qsDrcRyOMtIA5Qe9ac2WNNLejKGKT2d3ZrPAQXhRmm4cFk0+mFJrQHTzAJ9lUvDp9QwENmeRy8lyJS43wuq819DcseTvdHm1+Uv4pZ/PHif1C5y83fxD85OaD6grZvq+qZrkiYDwS7LeJ9Fzl729pecLgdBlw48M04kJUtHTlOLizmrwMuPzos9yuWx0kqoWr0ENI4cnbsjKFSFiGB8wszEFPT1HMJ8KTG5jmFK8gerqeZ9UCOrqeZ9UCMDpNcmSUAl692/0Q9YUKSANuZU1KjM8FHTCmsZzKhmUdvZNSs5yjeuusF1WmG4HRIBGcZTMGPnNYd3sGU7/kL0q6QIbG4bCuT6hyHiS6l7j4VJNs5i33Pb6YxOqZEvORdGeummyNyqi7bbk7WcES5wJjbJzz2r0O/wCoDTZBgZ5Fx3boUNhpgsbv+dqrcXlSnC5JGOfH1ejgWUbzDgGGtMnC1lQmJOcbAphZbyLQ173hpLhhfXBgn6UhxJHNevXVYWktkA57c5HFaVt6I2SoJqUmE555D/GJXU7txsqLyeB1rqtAPacJjZUxRwVX93Vflxy4r2W3dALJq0OaNha90eqwbx6F0WaPqDjjyVV8hI39TjPjbRhANSDgInE/6RdOLI6xluhQVK9R30qpznLM6xvdw813V3dC7O8Avc8nP/0J9FNe1wWWnQdhZMaGHO9lznz8Sl1S3f0LUcMqPNK1mcfrTt91QdTLDJE81p2qzgOgAjPSSPJZttpAOiTHEyuzjlZWnBrZStVcEnsgd5VFxU1oEKuSrq8FVjSmSTFSQJFT1HMIUVPUcwpXkCq6nmfVDKKrqeZ9UCAdJJJQB04CZO3VATjIJrOYP6SmqO2IaZz/AOe6gk6K7zJEeZheiWBnZAcATA+q2PHRedXPUzBA7yB7FdxZK1MAY4xdze6JXB9TTdI6/FrqzSve0RTgho5FgPgBKfo5aZ7BjWYxOJH9oHmsm32pkFrcAPBmM+Mp7jtDpyfWPBlFuEd5JAWnjQrGauRtnpt22gNgZ5H7LiPGFr168AGD3gNHcSuUsNqfAkVTxBs4nmMQWjXc5wybT51A1x74dCuqbUaKWONyLNttIjPEBxIHoVy1/W5uHDDuEHKd5AV62WpzRm+ztA4MP+3uuavq9nQWipT/AAAN9CZ8VVkuxbcaaNC6rX2NX8iHmDwnRV77t00nT1neWCe45rLu+0vw9llY78IYQfPJV7zc8sM0nN3l5prnLB/Jf3LkXo5e11AHd+9v5rLtlTtk5fPJXbYc/fJZ9sdGe9ekwqqKWZ6M2uc1XKnquULgryOeCmTlMpAyKnqOYQoqeo5hSgPV1PM+qBHV1PM+qBAOEkkpUAQUjXIGowSgHc7khafmJTvJ3IAUBr3dag0zJPAU/cLrrLerS0SK5+62J5Lh7HXg5vw9xJXR0b5pADFaq33WtKocrF3rVl7BkpeTWtNtERFYcHCoPVx9ErmrjrMqdR2+H4DG8ZwsWrfNA/XrnnAnvlPYrWwu+jUO7JrvHFkVqhiqO0yZzTPSW9QGyaRG8utjDI5YzPcgrV6Mdik2P561Rg5wCSfFcya7YGFnfiY0zxFPPyVp7qwaDTpUhOtQ0pPjUYCtDi/Awqmy/a7XTAzFknca9R3iO0VkWm8xEB9kH3GPc7lJbAVO0WusD2n0Z4Q30aPVZ/xVQk4nNPLCfTNbI49GcnckalG1AiOsZP3Hz5NUNo0Muc77rKufeRCqi2uAjEQN4s8+ZVZ9tAB7b54Uj7QsFh3ZtUvYp2uqZyae/RVLXOEyO6MvNBbLUJ+m/kDA8lBaKoIyc888/ErpQjVFLLK2V3FA4pSkSrBVATJymQCRU9RzCFFT1HMKUB6up5n1QK7Usok66ndvQ/Cjj5LLq7IsqJK38KOPkl8KOPko6sWVQiBVkWUcfJObMN58k6sWVHFNKtGzjj5J/hRx8k6sWDZrU5p7Iz4yfJdBYryrFuVSgz7wAcsShYmkwSfL8lrWfo/TIkl3i38lqy401s3Y5Oy2+31AM7VQn+WmSfGB6qCnaHZk22kz8D3E+DSrDujVENBh3j+is2LotQdBdiOemLJV4wilf4Rsm2yShazgj98YR9lrKzB44fZVLXYqGpvJrydcqzj/AIrbrXDZaVNxbQYSBq41Hf7LEqMpZHqafKHwf7lCj22vwYQ8lOo2iBAtj3fytZVj+4hVadoa0w2oXDiD6fqrFovfCYbRoiMh/DLo/qJUX75qEHKmODaNJvoFuWOTRndMN96AaacWMPuojftQiGhh/C1vul+9HAzhpk73UmPP9wKGpeNR4zI5CnTb6NULA/p/ZPd+zopWi31Cc8I+61o9FFVqvcM5jkVO9mIwfINHsmq2bZLo3SrCgV5SvyUUlZ+FHHyS+FHHyU9GYWVUyt/CDj5JfCjj5J1YsqIqeo5hWfhRx8kTLKJGuvBSos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4" name="AutoShape 8" descr="data:image/jpeg;base64,/9j/4AAQSkZJRgABAQAAAQABAAD/2wCEAAkGBhISEBMQEBQVFRIVFRUXFRAVEBAQFBIQFBUXFBUQFBQXHiYeFxkjGRQUHy8gIycpLCwsFR4xNTAqNSYrLCkBCQoKDgwOGg8PGiocHCApLiwwLCosLCwsKSksKSkpKSkpLCk1LCkpKSkpKSwpKSksLCksLCkpKSkpLCkpLCwsKf/AABEIAJwA0AMBIgACEQEDEQH/xAAbAAABBQEBAAAAAAAAAAAAAAACAAEDBAUGB//EAD0QAAEDAQUECAIHCQEBAAAAAAEAAhEDBAUSITFBUWFxBhMigZGhscEU8DJCUnKC0eEHFSNikqKywvFDM//EABoBAQACAwEAAAAAAAAAAAAAAAABBAIDBQb/xAApEQACAgICAQIFBQEAAAAAAAAAAQIRAyEEEjEFQRMyUWHBFCIjofBC/9oADAMBAAIRAxEAPwDxKpUMnM6nad6HrTvPiVo1rupYjFoYdTPV1xsmM26zlzUNpsNNrw1tZjwSO21lZoAOroc0HLkpsUVOtO8+JS607z4laNquB7aHxLXsfSNXqg5pcCamDH9FwBiARzCzIUWKC607z4lLrTvPiUCSmwH1p3nxKXWnefEoE4CWAutO8+JS607z4lDCUJYC607z4lLrTvPiUMJQlgLrDvPiUusO8+JQpJYC6w7z4lLrDvPiUKUJYC607z4lLrDvPiUKSWAutO8+JS607z4lAklgPrTvPiUutO8+JQpksB9ad58Sl1p3nxKBJLBIah3nxKdlQyMzqNpUcIqWo5qUwSWiu5zu0SYnUzlKiLuCerqeZ9UCh+QT/FuwdXJw4sWHE6A6IJw6Scs+ChJTJKAPKZJJAJPKZJAFKLZr3IEkA4KSUJIBwUwKu2W6KtRrqjGEsb9J+Qa0xMEkjYqhagBTEq1ZaDXYsbg2GkiQ44nCIZlpO9QOCmgAknTKAIpk6ZAPKZJJAO0pEpkkA8oqWo5hAip6jmFKBJWyc6J1OusSdUmOGKSMs8gNsZZIrQe247ST4yUPWkOxfOYhGAKpk6RkNBGzcjxDCN+c9njsM55I6jpaSdZGfAABRuqdkDdPrKgCsw7QkTrsxbN0hNUaZzEcIhS2F8OnctC3Ug+mHjVuvJYuVMzUbRmOcMIG3acPHYZz8E1MjOdxjKc/bmk5/ZA3fmlTdE8RHisjAWMxGyZ0Eznt12pqdMkwE4OUcV1vRq4hHWVNAdN7vyELTmzLFHszdhwyyypGTZOi9V4mIHFBX6OVWnSeK7qpX0aFcs1nBBnTfxOgC5n67Jd0dT9DjS2eci7ajQWnbnGfiqfwRmOIXqFO7R2nxoMvMLNtNxtJDo5+y3Y+cn5K+TiKL/aclQuIGqGycETPqoanR+oXODBIDoldpdtn6sOO0tcO4kfkp7lpgvcDp+W1Yy5co7RbhxcOSNeHZw9XozVa7C5UbVdj2TiGi9ZvGzg7MwPJZ9ru9j29oSCM+RWEPUX/ANIwl6dF/KzyvCmWpfF1mjUczYDly2LOLV1oyUlaOPOLhJxfsM1kpsCkaMgOKJ7DPBZGJAmUrlGgGRU9RzCFFT1HMKUCWt9I8/dRu1R1tTz90DkfkEhPZKhUxHZUKgEtJaV21pJYfrA+Ky6ZU1CrhcHbjKxkrRnB07Br04JCjAV68qcVDuOY5HNVQFKdoiSptHQdGejXxDH1Q6Cx7ezvbEuPmF3z7ge2nAiBTBaB9bLMHdp/aVi/s8Zgpmfrk/65+i9Op2OWt3R5fJXnfVeQ4yVeEdnhw+HC37nm933ZVON7mkQXZkR9GJ91qU2wxo2uzj0XW22xkMLN+EZb4wqj0Uu/rLa1pHZYJPIZ/PJaceR5/sbMk+kWwX3I/qQC0tJA1Cp2m5nNa4QdARyXsFWwte2CBose0XOJ0yiO5b58fJjp+xWhyY5Pm0eOWixunCGmcMRBzO4ILspFryIznTvC9fp3Q3FJGeIHTaP+LmOk9wBlXrWiMZJPPJYSb6uzZDLUqMT4Fzy6NBqqwsLsBkZaey6e7LJk4jaR5f8AVFabHDXjn6rmyy7ovQl+48u6V2PE1tSM/onmFyVru97Gh7mkNd9F0ZHkvRL5oYm1GfiHus6+2B9gps+w0fn7ld7i8lxjGP3KPNwKUu690cMwQJ4KzWpQ0byJKCpTza3vPchq1pzXW8+DkLS2VXqNG5AszAZFT1HMIUVPUcwpQDqnM8/dASiqanmfVCUYJAclEj2IFACailAE6A0bUcVOm/hhP4dPKFXpU5IG8qWzumi9v2SHDkcj7Ka52TUBOwT3rW3SZY6/EmvudvcRwGi0aYs+TdfNev2Fktaf5R/iF49c7S57NweGzzDveCvX7lfLW8h5tb+ZXk/VotdTr3cW17aGvShlPEKLoZZoq1qu0w3vJ/RaF40/4fzsT3DRw0yftPJ7hA/2Kn096KmeVwOppOySdTQWbRTr1kVcdnM8FR1DNZHSayYqS6BwVK86OKmQqPLwr4UqNuOb7I5a57PDD94qK86ENcea27ssvZI4lQXzYz1TivGyjK+x1Y5kp0eS30IqzsMjuPaWJeA7NSnuA8pW9frcp+dY9Fg3j/8AY8W5+JB9F3ONtI35pXGv9s5C2thzj+H8/nis8laV57BzJ5k/lHgs1y9Jj+U4WVVKgChKIoVmahkVPUcwhRU9RzClAKrqeZ9UBR1NTzPqgQBBCnCQCgCTohS4hLAgLF3vh0HRwIPeFeukES7iBOyQsphggrTu234Q5uUzLZG3T3Wua1os8eS7Ls6Os6OVRDSDn1khu0AB+Z/ravarispDGA/Zb/i1eD3JejQ8YnHnMCMzy0AXsFzftEollL+G4Foa122QGiXA9wy4ric/As0l20kX1P8AiqG7bZ1l72aKaisww06fInz/AEWRevTalVpBrAQTtdAEcCs49Nhgawt0EYgTmM+CYceKE2ovWinJS60z0WyPBCnlcTYulrG4A4wXkhgnN7hJLRxgLZb0vs2BjnVW4XvNMOkwarJDm6ZQWu/pK7KyxorOLN0qvUMghZtp6VWZpa3rmFz2lzWhzTiaIzB02jKVyN4ftOaK9GnRDH0qsDrcRyOMtIA5Qe9ac2WNNLejKGKT2d3ZrPAQXhRmm4cFk0+mFJrQHTzAJ9lUvDp9QwENmeRy8lyJS43wuq819DcseTvdHm1+Uv4pZ/PHif1C5y83fxD85OaD6grZvq+qZrkiYDwS7LeJ9Fzl729pecLgdBlw48M04kJUtHTlOLizmrwMuPzos9yuWx0kqoWr0ENI4cnbsjKFSFiGB8wszEFPT1HMJ8KTG5jmFK8gerqeZ9UCOrqeZ9UCMDpNcmSUAl692/0Q9YUKSANuZU1KjM8FHTCmsZzKhmUdvZNSs5yjeuusF1WmG4HRIBGcZTMGPnNYd3sGU7/kL0q6QIbG4bCuT6hyHiS6l7j4VJNs5i33Pb6YxOqZEvORdGeummyNyqi7bbk7WcES5wJjbJzz2r0O/wCoDTZBgZ5Fx3boUNhpgsbv+dqrcXlSnC5JGOfH1ejgWUbzDgGGtMnC1lQmJOcbAphZbyLQ173hpLhhfXBgn6UhxJHNevXVYWktkA57c5HFaVt6I2SoJqUmE555D/GJXU7txsqLyeB1rqtAPacJjZUxRwVX93Vflxy4r2W3dALJq0OaNha90eqwbx6F0WaPqDjjyVV8hI39TjPjbRhANSDgInE/6RdOLI6xluhQVK9R30qpznLM6xvdw813V3dC7O8Avc8nP/0J9FNe1wWWnQdhZMaGHO9lznz8Sl1S3f0LUcMqPNK1mcfrTt91QdTLDJE81p2qzgOgAjPSSPJZttpAOiTHEyuzjlZWnBrZStVcEnsgd5VFxU1oEKuSrq8FVjSmSTFSQJFT1HMIUVPUcwpXkCq6nmfVDKKrqeZ9UCAdJJJQB04CZO3VATjIJrOYP6SmqO2IaZz/AOe6gk6K7zJEeZheiWBnZAcATA+q2PHRedXPUzBA7yB7FdxZK1MAY4xdze6JXB9TTdI6/FrqzSve0RTgho5FgPgBKfo5aZ7BjWYxOJH9oHmsm32pkFrcAPBmM+Mp7jtDpyfWPBlFuEd5JAWnjQrGauRtnpt22gNgZ5H7LiPGFr168AGD3gNHcSuUsNqfAkVTxBs4nmMQWjXc5wybT51A1x74dCuqbUaKWONyLNttIjPEBxIHoVy1/W5uHDDuEHKd5AV62WpzRm+ztA4MP+3uuavq9nQWipT/AAAN9CZ8VVkuxbcaaNC6rX2NX8iHmDwnRV77t00nT1neWCe45rLu+0vw9llY78IYQfPJV7zc8sM0nN3l5prnLB/Jf3LkXo5e11AHd+9v5rLtlTtk5fPJXbYc/fJZ9sdGe9ekwqqKWZ6M2uc1XKnquULgryOeCmTlMpAyKnqOYQoqeo5hSgPV1PM+qBHV1PM+qBAOEkkpUAQUjXIGowSgHc7khafmJTvJ3IAUBr3dag0zJPAU/cLrrLerS0SK5+62J5Lh7HXg5vw9xJXR0b5pADFaq33WtKocrF3rVl7BkpeTWtNtERFYcHCoPVx9ErmrjrMqdR2+H4DG8ZwsWrfNA/XrnnAnvlPYrWwu+jUO7JrvHFkVqhiqO0yZzTPSW9QGyaRG8utjDI5YzPcgrV6Mdik2P561Rg5wCSfFcya7YGFnfiY0zxFPPyVp7qwaDTpUhOtQ0pPjUYCtDi/Awqmy/a7XTAzFknca9R3iO0VkWm8xEB9kH3GPc7lJbAVO0WusD2n0Z4Q30aPVZ/xVQk4nNPLCfTNbI49GcnckalG1AiOsZP3Hz5NUNo0Muc77rKufeRCqi2uAjEQN4s8+ZVZ9tAB7b54Uj7QsFh3ZtUvYp2uqZyae/RVLXOEyO6MvNBbLUJ+m/kDA8lBaKoIyc888/ErpQjVFLLK2V3FA4pSkSrBVATJymQCRU9RzCFFT1HMKUB6up5n1QK7Usok66ndvQ/Cjj5LLq7IsqJK38KOPkl8KOPko6sWVQiBVkWUcfJObMN58k6sWVHFNKtGzjj5J/hRx8k6sWDZrU5p7Iz4yfJdBYryrFuVSgz7wAcsShYmkwSfL8lrWfo/TIkl3i38lqy401s3Y5Oy2+31AM7VQn+WmSfGB6qCnaHZk22kz8D3E+DSrDujVENBh3j+is2LotQdBdiOemLJV4wilf4Rsm2yShazgj98YR9lrKzB44fZVLXYqGpvJrydcqzj/AIrbrXDZaVNxbQYSBq41Hf7LEqMpZHqafKHwf7lCj22vwYQ8lOo2iBAtj3fytZVj+4hVadoa0w2oXDiD6fqrFovfCYbRoiMh/DLo/qJUX75qEHKmODaNJvoFuWOTRndMN96AaacWMPuojftQiGhh/C1vul+9HAzhpk73UmPP9wKGpeNR4zI5CnTb6NULA/p/ZPd+zopWi31Cc8I+61o9FFVqvcM5jkVO9mIwfINHsmq2bZLo3SrCgV5SvyUUlZ+FHHyS+FHHyU9GYWVUyt/CDj5JfCjj5J1YsqIqeo5hWfhRx8kTLKJGuvBSos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6" name="AutoShape 10" descr="data:image/jpeg;base64,/9j/4AAQSkZJRgABAQAAAQABAAD/2wCEAAkGBhISEBMQEBQVFRIVFRUXFRAVEBAQFBIQFBUXFBUQFBQXHiYeFxkjGRQUHy8gIycpLCwsFR4xNTAqNSYrLCkBCQoKDgwOGg8PGiocHCApLiwwLCosLCwsKSksKSkpKSkpLCk1LCkpKSkpKSwpKSksLCksLCkpKSkpLCkpLCwsKf/AABEIAJwA0AMBIgACEQEDEQH/xAAbAAABBQEBAAAAAAAAAAAAAAACAAEDBAUGB//EAD0QAAEDAQUECAIHCQEBAAAAAAEAAhEDBAUSITFBUWFxBhMigZGhscEU8DJCUnKC0eEHFSNikqKywvFDM//EABoBAQACAwEAAAAAAAAAAAAAAAABBAIDBQb/xAApEQACAgICAQIFBQEAAAAAAAAAAQIRAyEEEjEFQRMyUWHBFCIjofBC/9oADAMBAAIRAxEAPwDxKpUMnM6nad6HrTvPiVo1rupYjFoYdTPV1xsmM26zlzUNpsNNrw1tZjwSO21lZoAOroc0HLkpsUVOtO8+JS607z4laNquB7aHxLXsfSNXqg5pcCamDH9FwBiARzCzIUWKC607z4lLrTvPiUCSmwH1p3nxKXWnefEoE4CWAutO8+JS607z4lDCUJYC607z4lLrTvPiUMJQlgLrDvPiUusO8+JQpJYC6w7z4lLrDvPiUKUJYC607z4lLrDvPiUKSWAutO8+JS607z4lAklgPrTvPiUutO8+JQpksB9ad58Sl1p3nxKBJLBIah3nxKdlQyMzqNpUcIqWo5qUwSWiu5zu0SYnUzlKiLuCerqeZ9UCh+QT/FuwdXJw4sWHE6A6IJw6Scs+ChJTJKAPKZJJAJPKZJAFKLZr3IEkA4KSUJIBwUwKu2W6KtRrqjGEsb9J+Qa0xMEkjYqhagBTEq1ZaDXYsbg2GkiQ44nCIZlpO9QOCmgAknTKAIpk6ZAPKZJJAO0pEpkkA8oqWo5hAip6jmFKBJWyc6J1OusSdUmOGKSMs8gNsZZIrQe247ST4yUPWkOxfOYhGAKpk6RkNBGzcjxDCN+c9njsM55I6jpaSdZGfAABRuqdkDdPrKgCsw7QkTrsxbN0hNUaZzEcIhS2F8OnctC3Ug+mHjVuvJYuVMzUbRmOcMIG3acPHYZz8E1MjOdxjKc/bmk5/ZA3fmlTdE8RHisjAWMxGyZ0Eznt12pqdMkwE4OUcV1vRq4hHWVNAdN7vyELTmzLFHszdhwyyypGTZOi9V4mIHFBX6OVWnSeK7qpX0aFcs1nBBnTfxOgC5n67Jd0dT9DjS2eci7ajQWnbnGfiqfwRmOIXqFO7R2nxoMvMLNtNxtJDo5+y3Y+cn5K+TiKL/aclQuIGqGycETPqoanR+oXODBIDoldpdtn6sOO0tcO4kfkp7lpgvcDp+W1Yy5co7RbhxcOSNeHZw9XozVa7C5UbVdj2TiGi9ZvGzg7MwPJZ9ru9j29oSCM+RWEPUX/ANIwl6dF/KzyvCmWpfF1mjUczYDly2LOLV1oyUlaOPOLhJxfsM1kpsCkaMgOKJ7DPBZGJAmUrlGgGRU9RzCFFT1HMKUCWt9I8/dRu1R1tTz90DkfkEhPZKhUxHZUKgEtJaV21pJYfrA+Ky6ZU1CrhcHbjKxkrRnB07Br04JCjAV68qcVDuOY5HNVQFKdoiSptHQdGejXxDH1Q6Cx7ezvbEuPmF3z7ge2nAiBTBaB9bLMHdp/aVi/s8Zgpmfrk/65+i9Op2OWt3R5fJXnfVeQ4yVeEdnhw+HC37nm933ZVON7mkQXZkR9GJ91qU2wxo2uzj0XW22xkMLN+EZb4wqj0Uu/rLa1pHZYJPIZ/PJaceR5/sbMk+kWwX3I/qQC0tJA1Cp2m5nNa4QdARyXsFWwte2CBose0XOJ0yiO5b58fJjp+xWhyY5Pm0eOWixunCGmcMRBzO4ILspFryIznTvC9fp3Q3FJGeIHTaP+LmOk9wBlXrWiMZJPPJYSb6uzZDLUqMT4Fzy6NBqqwsLsBkZaey6e7LJk4jaR5f8AVFabHDXjn6rmyy7ovQl+48u6V2PE1tSM/onmFyVru97Gh7mkNd9F0ZHkvRL5oYm1GfiHus6+2B9gps+w0fn7ld7i8lxjGP3KPNwKUu690cMwQJ4KzWpQ0byJKCpTza3vPchq1pzXW8+DkLS2VXqNG5AszAZFT1HMIUVPUcwpQDqnM8/dASiqanmfVCUYJAclEj2IFACailAE6A0bUcVOm/hhP4dPKFXpU5IG8qWzumi9v2SHDkcj7Ka52TUBOwT3rW3SZY6/EmvudvcRwGi0aYs+TdfNev2Fktaf5R/iF49c7S57NweGzzDveCvX7lfLW8h5tb+ZXk/VotdTr3cW17aGvShlPEKLoZZoq1qu0w3vJ/RaF40/4fzsT3DRw0yftPJ7hA/2Kn096KmeVwOppOySdTQWbRTr1kVcdnM8FR1DNZHSayYqS6BwVK86OKmQqPLwr4UqNuOb7I5a57PDD94qK86ENcea27ssvZI4lQXzYz1TivGyjK+x1Y5kp0eS30IqzsMjuPaWJeA7NSnuA8pW9frcp+dY9Fg3j/8AY8W5+JB9F3ONtI35pXGv9s5C2thzj+H8/nis8laV57BzJ5k/lHgs1y9Jj+U4WVVKgChKIoVmahkVPUcwhRU9RzClAKrqeZ9UBR1NTzPqgQBBCnCQCgCTohS4hLAgLF3vh0HRwIPeFeukES7iBOyQsphggrTu234Q5uUzLZG3T3Wua1os8eS7Ls6Os6OVRDSDn1khu0AB+Z/ravarispDGA/Zb/i1eD3JejQ8YnHnMCMzy0AXsFzftEollL+G4Foa122QGiXA9wy4ric/As0l20kX1P8AiqG7bZ1l72aKaisww06fInz/AEWRevTalVpBrAQTtdAEcCs49Nhgawt0EYgTmM+CYceKE2ovWinJS60z0WyPBCnlcTYulrG4A4wXkhgnN7hJLRxgLZb0vs2BjnVW4XvNMOkwarJDm6ZQWu/pK7KyxorOLN0qvUMghZtp6VWZpa3rmFz2lzWhzTiaIzB02jKVyN4ftOaK9GnRDH0qsDrcRyOMtIA5Qe9ac2WNNLejKGKT2d3ZrPAQXhRmm4cFk0+mFJrQHTzAJ9lUvDp9QwENmeRy8lyJS43wuq819DcseTvdHm1+Uv4pZ/PHif1C5y83fxD85OaD6grZvq+qZrkiYDwS7LeJ9Fzl729pecLgdBlw48M04kJUtHTlOLizmrwMuPzos9yuWx0kqoWr0ENI4cnbsjKFSFiGB8wszEFPT1HMJ8KTG5jmFK8gerqeZ9UCOrqeZ9UCMDpNcmSUAl692/0Q9YUKSANuZU1KjM8FHTCmsZzKhmUdvZNSs5yjeuusF1WmG4HRIBGcZTMGPnNYd3sGU7/kL0q6QIbG4bCuT6hyHiS6l7j4VJNs5i33Pb6YxOqZEvORdGeummyNyqi7bbk7WcES5wJjbJzz2r0O/wCoDTZBgZ5Fx3boUNhpgsbv+dqrcXlSnC5JGOfH1ejgWUbzDgGGtMnC1lQmJOcbAphZbyLQ173hpLhhfXBgn6UhxJHNevXVYWktkA57c5HFaVt6I2SoJqUmE555D/GJXU7txsqLyeB1rqtAPacJjZUxRwVX93Vflxy4r2W3dALJq0OaNha90eqwbx6F0WaPqDjjyVV8hI39TjPjbRhANSDgInE/6RdOLI6xluhQVK9R30qpznLM6xvdw813V3dC7O8Avc8nP/0J9FNe1wWWnQdhZMaGHO9lznz8Sl1S3f0LUcMqPNK1mcfrTt91QdTLDJE81p2qzgOgAjPSSPJZttpAOiTHEyuzjlZWnBrZStVcEnsgd5VFxU1oEKuSrq8FVjSmSTFSQJFT1HMIUVPUcwpXkCq6nmfVDKKrqeZ9UCAdJJJQB04CZO3VATjIJrOYP6SmqO2IaZz/AOe6gk6K7zJEeZheiWBnZAcATA+q2PHRedXPUzBA7yB7FdxZK1MAY4xdze6JXB9TTdI6/FrqzSve0RTgho5FgPgBKfo5aZ7BjWYxOJH9oHmsm32pkFrcAPBmM+Mp7jtDpyfWPBlFuEd5JAWnjQrGauRtnpt22gNgZ5H7LiPGFr168AGD3gNHcSuUsNqfAkVTxBs4nmMQWjXc5wybT51A1x74dCuqbUaKWONyLNttIjPEBxIHoVy1/W5uHDDuEHKd5AV62WpzRm+ztA4MP+3uuavq9nQWipT/AAAN9CZ8VVkuxbcaaNC6rX2NX8iHmDwnRV77t00nT1neWCe45rLu+0vw9llY78IYQfPJV7zc8sM0nN3l5prnLB/Jf3LkXo5e11AHd+9v5rLtlTtk5fPJXbYc/fJZ9sdGe9ekwqqKWZ6M2uc1XKnquULgryOeCmTlMpAyKnqOYQoqeo5hSgPV1PM+qBHV1PM+qBAOEkkpUAQUjXIGowSgHc7khafmJTvJ3IAUBr3dag0zJPAU/cLrrLerS0SK5+62J5Lh7HXg5vw9xJXR0b5pADFaq33WtKocrF3rVl7BkpeTWtNtERFYcHCoPVx9ErmrjrMqdR2+H4DG8ZwsWrfNA/XrnnAnvlPYrWwu+jUO7JrvHFkVqhiqO0yZzTPSW9QGyaRG8utjDI5YzPcgrV6Mdik2P561Rg5wCSfFcya7YGFnfiY0zxFPPyVp7qwaDTpUhOtQ0pPjUYCtDi/Awqmy/a7XTAzFknca9R3iO0VkWm8xEB9kH3GPc7lJbAVO0WusD2n0Z4Q30aPVZ/xVQk4nNPLCfTNbI49GcnckalG1AiOsZP3Hz5NUNo0Muc77rKufeRCqi2uAjEQN4s8+ZVZ9tAB7b54Uj7QsFh3ZtUvYp2uqZyae/RVLXOEyO6MvNBbLUJ+m/kDA8lBaKoIyc888/ErpQjVFLLK2V3FA4pSkSrBVATJymQCRU9RzCFFT1HMKUB6up5n1QK7Usok66ndvQ/Cjj5LLq7IsqJK38KOPkl8KOPko6sWVQiBVkWUcfJObMN58k6sWVHFNKtGzjj5J/hRx8k6sWDZrU5p7Iz4yfJdBYryrFuVSgz7wAcsShYmkwSfL8lrWfo/TIkl3i38lqy401s3Y5Oy2+31AM7VQn+WmSfGB6qCnaHZk22kz8D3E+DSrDujVENBh3j+is2LotQdBdiOemLJV4wilf4Rsm2yShazgj98YR9lrKzB44fZVLXYqGpvJrydcqzj/AIrbrXDZaVNxbQYSBq41Hf7LEqMpZHqafKHwf7lCj22vwYQ8lOo2iBAtj3fytZVj+4hVadoa0w2oXDiD6fqrFovfCYbRoiMh/DLo/qJUX75qEHKmODaNJvoFuWOTRndMN96AaacWMPuojftQiGhh/C1vul+9HAzhpk73UmPP9wKGpeNR4zI5CnTb6NULA/p/ZPd+zopWi31Cc8I+61o9FFVqvcM5jkVO9mIwfINHsmq2bZLo3SrCgV5SvyUUlZ+FHHyS+FHHyU9GYWVUyt/CDj5JfCjj5J1YsqIqeo5hWfhRx8kTLKJGuvBSos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8" name="AutoShape 12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0" name="AutoShape 14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2" name="AutoShape 16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4" name="AutoShape 18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6" name="AutoShape 20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8" name="AutoShape 22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0" name="AutoShape 24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2" name="AutoShape 26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4" name="AutoShape 28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6" name="AutoShape 30" descr="data:image/jpeg;base64,/9j/4AAQSkZJRgABAQAAAQABAAD/2wCEAAkGBhQSERUUExQWFRUWGBgXGRcYGBgbFxoYGBgXGh4YGRwcHCYeGhsjGRgYIC8gJCcpLCwsFx8xNTAqNSYrLCkBCQoKDgwOGg8PGikfHCQpKSkpLCwsLCwsLCwpKSkpLCkpKSwsKSkpLCwsLCwpLCwpKSkpKSwsLCksLCksLCkpLP/AABEIAMIBAwMBIgACEQEDEQH/xAAcAAABBQEBAQAAAAAAAAAAAAAEAAIDBQYBBwj/xABIEAABAgQDBQUFBgMECQUBAAABAhEAAyExBBJBBQYiUWETcYGRoTKxwdHwBxQjQmLhUnLxFTOS0xZDU2OCk6KywiRzg6PSF//EABkBAAMBAQEAAAAAAAAAAAAAAAABAgMEBf/EACQRAAICAgIDAQEAAwEAAAAAAAABAhESIQMxQVFhEyIUMnEE/9oADAMBAAIRAxEAPwDxtcwlRZzye/pDekRFVaH5w9E8g/OJETKn1DOGHN3jks0LltehiIrhKVAAdh5oT+cE6OD9amC5K0nVg1R8Qb3HoIpEGDSsMGL0t1+vdEtAaHA4/s0Fi2Yu6ruBS1ALNR6XoBD0T5mb284UBp105m1fdGflKNHtzGkWKpyk0SoJUx4jcgig76kRlKNsFoknbYyzDlUMgcA5XVVnZw4PyiUzky0klamUzAt0NDazB7Vipk4ValBThKlF2epa582pBO0JiVzMgcAFionMSCzm96dPSBxXQBs7DoKiFskqJWwJJ6JFACD0sIBnSgBmTUBmJo4ILUfmGgQylomlKMzoLBxVoJmbTUpHZlIAYgpyjzGrvWKSaYEclT1aunxEX2x86nSlLkB8pGagYE+Z5P1imwSQS1KkVOYgDUuA7gdD3Rutj4QyjnRiJcwpQVhQCisM6ezINXYuQU1APWN4ols2m6WK/BaYsuihCsgApmcEVNAS5NnMaNAet3rHj2L2sHLEmj+2psxJzKa6SUqULaQThN8Z8kIGfOiWCpIKgAUqTkS+qglycptG65KVGTj5PXIclEZTdLe+Zi15VSgkJS5WMzE8LAPSrk+Ua0KirtWgr2OyiIJktonJiNRhRbQSSZEpIAJJYC8CYPbEmakqSqiSxejG1dAOtoxe928gM/8ACKVpyZFjKQq73LcQJBGoekZjCbRVLz/qJKmoCHSQlVSBUGgPWjxhL/0Oylxqj0bam9glzAmXlUMqlEk3ZqBnLvFTtvfJasyUMEFOUvqFCpYOQQXYgj5Y9U4DMX4QCl7vQF2rQ5hTppDNoTcyFKBCcxAAKSwApUNQ1DO8c0+WTdGqSRYY3bypwzKqoMhyXKkqUVeJqfKNjurveZi5eHIcsXUourhDuTavLQNUx5ls9GZanCE5Gd3LnS9GuXvSI5uNmHE5pamUlgCLBrZfP+kTGTUhn0AqGPGa3R25mliVNJM5y5JzFRqS5FARyf4RoSqO+DyVoybokzQs0R5o5ni6FkPMdzRGZkNK4KDIcY7EWaFDoMj5VQkmOq5GJ5YZxqHFPnHVszlo5TUGeJQK6GIyYkSpvnAB1Mly1B9aROnBlRSE3UwDkXJp0GndEIULPBkvCLIU1MiUkj8xCjTLzIv3B4QHJqAklK70ci1QDA0+3CSRqW+vox3tSsKK1cru5NLU5CEVqSksps1CkUcBtO/3GCgI5c+pahNjcjm3U870i/RhUSpSCtLl2J6Gosa6esVOBwbpUt2KbAHiJJuOgY1HSLObiZmUESipQTdiqgAckdGewFYidvoDknGo7ZSUWWyQXUzvS+npBe1UlgModyxKnJHMvdVD5CB908CJmISpQBSgdoU3CgksEt1Oh08Ist5dndpjyiUpCETlgSylkyw5KWU3strTu0g/PpgVUjEJShSFJSSfzD2kkHxBB5XsXi93WKFqIUM6ikVzJSQARQgqD04nryihm7LCJMtefiWuYkpawQQAo+OahANBzjQ7mFlzFlCT2UpQIFAQnMS4/MSCOKzZY0iJlXtHFtPXahZOVimn6g7lmJLmpjV7o7OkY2cpM2WR+G4KBlDueJQSGetDZ0ikYKcKgtRRertX4fKPZPsyRlwxGVIsvOGchYoCGceyb6NFxVyIlpGl2PspGGlCVLzZQSeIvU37ubdYOhgjsdNGNj80ZnfXeEyECWgHMsO4JBSHuCLGnWNHFdtrYUvEpaYCCHZSSyh4+rRnOLapFRe9nmGNx6pykgqc5UjMGcipcuAqoFSz0q8ALlrU6boLUQR+Vw6gakh794jTbx7Gw8nJ2eYlCCCol8+cEPmsTpoB4Rmkoyy6O6n55jYs6XqwGuhePOn/ADJo6FtFbgpUxM0oVmFAom5Ymimq9WgvHFS+BIz5A5ZNX9dG+MMCVJlFSgcxAUpRU5yigTWtj7NmBvHJc2YtKjmABDhIZTmzN0Av0hS27AZi5oly2KypUwBz+Ua2NaCj90Q4GeUJMwJBLlKVVLBiCWsD1POIEbNmTZhDFx7RNCCa8/q0XOF2cuWnLcAhQSQz6kEuyraXhuoqhk+ydsKChlVlUoMSohr5q8g9Y9P2Xt6VMQljlbKkBTB3oGahqG6GPHdp4yWQzcViQCGYlktz5xzAYhSiniYp5Pa1I145uKtESjZ7uI7ljObE2+hElphUDLSFEqAsosGCXo0Bbw71ZuCUQ1FZuLMCkvppS/d3x1vkSVmSia/LCyRi9094FqmFClEoyqVW4UKkEXFlUjQytvS1JS6sqlOKaEa2bkWgXImPEs8sKMfiN850tRQUS1FJbNxB+rPTuhRP7IeJ4ilKQeKvX698ETJKVCza0pT4xWh/CDZRChezxg0agk4gKIFgaPdoaa2PfE1AqtQYYJZfh+ukUBJIn5CCkAkEGoBDgjQ0I74sMPtwtNCkpX2olBRNDlll2SR7OaiSbt3xX5CoDmPD6tEa3Nw0CANwUqUojOvszmDmpOWjs5YNW/SusLGzQSLkBmzGrcy1urcorw7vyiVZJLnmT5wCDNlpJWlAopRCQQrKA7gknlqaswj0LA7QTNMxUopTJlS8RLLukdmoJIQ6akUUoqvUvUx57sWW89ANlKYitmIJpyBJ8IvN0scoYbFJQalAVUA0yzEmhvVSafp6QAXeM2LLmLxE8pUQcXlAQcsrKhSUsaMnMqoNwEwDtILn4tE7jGTEolinAE5gUgGvGSFXd8vSLKXLCZBSuYqUFTTNWCqyVS5gajsnOFKtcigaGz1ZSyagT0zFLNs6GFX6WPMK6sNgV2OkheHAS4KVLUaO7knhN68XNmA1gzdvAzEoxcwlUsy8OgJGUOUzChSDp+RJLi7vpEGKmoSghNCSwNLEKvQcmoeZsY9IxGAK8Lh5xAChLRNuQHDMKg0IFiPzaVfKEmyqPLZ2HTNSqazMQMo9lgAVEWytmBAA/itGq3P2ukYuUhCeGanUq4ATMVlAcAhiKkG5aMtOWFDJncNMd1AcSZlSoaEhKeLV++Nt9n01S1SwJZ7JEkAqKAQZiQMpCmcKAfU0Yco2htmclo3xU7R1Kqmv19e6AhtSWlwpYBT7QrSnd1gc7xSkrSl6K/NoDRnf6rG+SM6LgQNtNExUlYlECYUkJJ0PzgCdvRJSopd/ZqLF9Qej+kTz9tyCFp7RJYF2BVelgDm8HgclXYq2eNL2urMUFJWoAhCSxUFKLnVrlXdmiHGT5oORJelWYpDaAdC4eLHHrmKWESwkOonMAkMOY9at05QP90yBWYAqWq9VWZ21JqadDePMtHTsGxmMS3EkKUEqQout8w+FdakxXCd2hHEJaEpckXHRudOsR4tL+yokVoWBd+hrUxLs3BTFlWRPDqpuGn5eSq6e6NEkkIm2clWYiWsVYkO1jwv4kP3wbjNsKlKDLzqKQldeF9dK6RPhMH2MnOQkqOVT0cg8nD6c4p9oSSguZZSDQEsRS4PI6+cTqUh7BnzFWZ6l3+PrE2zsVlIOr+RgdQLZQe4jrp3RwKAd6kNe/JjG3gk2uExoMvM1ctAocN3JBvm1F4BxE1RyglmFVVJYgML3cGlDfSKbAYtaQnKQGLsT9H+sWcyYACpmdgeTnvfnXrGbtDomwG0OzmFTl+IGwJCnc8+/3iLBG0OJyGcgm4YgWv1oesZebiHys4ANhet/ptYtMPisyAGIDurNzDBzq1PSFK+xFhO2hmU6jUtqOUKA+0/hUw5V8fV45CsZghO8aQ6QtunWIAYkQ0dIE6sEssRWOSSXZ4mlzmoq3S8DTiPyhu/lEgEBbaE+P19GIcVMJIqO7lCTOBFaH1ifDh3GV+vjf0hgBvXv8omFL9/hDOyrSl/T+kSy5bnvPrDAKwSWROXTMEgJcP7SglWWrDhJ0PtaXi43SWEy5xAOYgOwChkyroQX/Mxs7CnKKbsFdm7qyuRqxNCz2NBGp3ClkGbbKUpSQoA1UWsb2ZxbMOYhoBYvHEy8QWsEoBKnN1Dz4lcnbvhi1lc+YkgAlNqAOXJzEmgBJcsbnlEeI2aoon5UkdoqWQkVdKVLdtbp8wYkTh3mqqVEpXLAq5UUrAq7Xy83c9SUIr85mSHWtRUMjBTNl/FZnahJNuR5R7Nj9qJRhpaJkySn8JKClKiQMiQmimY1fp3x5zgcGVTZQOH7VlBIlhyFZEqyhRBqHU9CxAPjudqY/GD8JCMMkJTRIQMiUAtlDuAaigGnKsZvRpFHm20OzeYogFalLykLdIGUOCGvZqhnIarhYPa85BQmVMWkKRLSoJUzsSdGpx3PWugtNr4KepYCpYzB8/ZpZBJHCbMSwVpze0Ld55ExK1yXAlZFApJJJSqraWSLM0WQ0GYjFHKon2gzhy5dq+FfPVom2kn8MlmHC7EO+V6eDVtQ84WLSCEh6qTRrkXqOfw5wLtIBUrhNApJ5sAgBz0DctIkQIJzod06ABR1F/OEhU0pYApVW7gGjXFG+usRYY1Yy3TlURlu+ppSz16xHips3taEhJIetrUDuzPoNTET6oEPC8rEZSXKjcZRVizF3qHL3pajMfPStfaKDmuUpUBw5buQyixFL3gCQpQDKdRWs0DupIFerMS2l6wVtbBgOQkFkhOWhKaeQbnGFUy0Q7NkKExSRKzZgqqhVQagpQBw7wRjcQrJlWgSU6O4SWU5AYNbrDtmbXRKl5GIIcKUKtQByQXYlyGazdYq8dtsqWVBLgvcksHd6k9ejQ6cpdB0gbG7eK2ShLJTQNWgYO1vOFjMT2xDpKWFg9SzOMxuzeEO2Rhke3MLkqJZuEM92pW7dBBk3EpTUFNVVSqqjw3diQxanONdJ0kIqpM4M57r6/KGzZTqKrc3t4GBM4K6Bk+J8YJXLJR0Fe7mO+NeiSRKg1fT4+UTpOcCthzc+HK8Cy3YV1HhE8vDnTStx5QmB1QyKAfMCHoCPS8H4CZmYGpNhS39NGgBJzGwLihL9bGCcHj8rBgGuXZ2cW59esTJWhk2KnozkWamulOUKC5e0gBQo/wmFGVgYIiOhUdUmETpHUMclTmrw+WrT66/Dyhlu+FMmvAIlBF2EEGcAKCtfk37wPLDs1/OHM+msKgJcIop4gz1GmoLs9HI+MaPc7dSZtBfZy9BVZ9lAJ/MwNSTw868iIqcCn8NRs1KEUJDimr5SPnQR6NuphZknCBMtfZqKs6gA6swUCkqqxSQ3CdG5lx3Whr6XKfsowsqUlM6e5Kg5cJSHY2JNSEtd3NKFomXL2ZgsiEplgmYAorUsqBAScxBJYDNyanR4z6sT2hMudNWsA1CnfMHykEB3LlmPRwBA+P2WgKfKCVe0osolTAu5c66xk1J+TVUjZ/2zsyQQs9kkOxGVBzI40skNUZ0pBP8NdRFcn7SsEeFKVgVAKUWbIWSBVjxIBNXqwBplZeAH8KQf5R9GCPuR0ozU8IMWGRpsV9o0lOYplTlEsCkgpsR4EnMoki2UXiOZ9osvKnJJnHJLyMpJAKqJc34WJVRy7RmlylPU1rDFSi1/GHgLItp2/8Aw9mMNMAKhxNZiwI1qhKH1BEWMvfyWpK+0lKClAuw0K1MPAV7ldIynYHy6QhLPn5QYDyL+VvvJIIMtbVDsAr2UjMA9yQe4d9CJG+GHUKy5dQATqABdI72vzPSMouJJKdIOhdl+dpYVaiQgy3dmZmysacnq/6opttYcFLpXmSWKS7VegLX1PX3hYvFJSWy+J1pziLFBwoBxqyehHneBv2Q6G4NJM18oypGUksM66a3Psnn4QPMxxWoyxQl7AACjhI7zqIlMwhOdZKXS2WnyoSHgPE4p2SgJzlIUcoLjmkNTv8AKMqtiFjpqAns0uSKOBQn8wDH3u7RUypNwSyhYftFxJwqQgzCtlAl8lxckX1BA8vCtxk8BLJcE0vXIxZ6NUn3vFxfhARumz3q1hWjtYmEtIBNXsW0rygSdKpmSTw3iXCYhQqz92luUaUITEE5qU9OYf3RGnEC1WOmvjCnzcyjUUcDlf0iA3aKSEG9kdHFHI+UOwpIoaPbm/SBJatX9YLExxxf0hATGcXZ3Bs3u6RDMnmg8GvHApqHr9CHlCb1bSEBYyVoCQMpPiD8IUA/eVaGncfnCicRmfUdIQh8yWwEMjUDoEIw4CEbwAOlmJku7845LQ58omlIYsR3/tAAZsxBzgpoa6OBRq+DxudzZiglQWSaUCqXGZ61Ppc3jDYSblcgAOGL1PeI1e7mKNQC6iwcm1Uhq0cq50pCBFntDEZSskgJKrnkZdqmjggAUNGcBzE6pqVSklPFXnyAB8beUCbZl50FtXsw5APUsRQaGKY4Sagfhhg1cpLuVE6vVj/084RRfrn2I8eukKZiCPAN3j5xSYI4hUsqz1DsFIqW7mI8r84eheImByEga0Lt/EB4mnSFseixM236Sa8x86+kMmTrh/zAwL91UD7cynJm+niOdhC91jyg2Gg9c6qjzoIaJtujNFf2XVUEYbJYklTkl3sEkwKxuh+b0hpMdkTkF6pcksOnSBCSAot60NPqkJ2Kx8uSSo5gGBr8ut4i2jKBHC7uLa95AoG8PWFJxT1Z+Z0FzEedwAS5Dkcx3PR+7+sNMzIsdNzfhghgKUqSLVvQPQNYQFhsCoEDOyjlGUXYl2IpyfWl4sErqyXFXK1EVSL3qWfTnC7ME50n2lWIcU5UBzNr3X1V1oZDj8b2alguKApyigsrMXYE+6zRn5agVn4t84vdpupBZilwq50AFRzctWM/LkErA5xXGtA2FJfIWoHNm16t3UeB3KQ4cfXdEqlMCCDQNcesNTiSABSr30jRAQLRWw0hwZ6j3/ODJ2zFskpS7gM1bh6+EBTnB0pyZvMUhpgWOFKTw0D0qHv9GGJ4Sw0OgEQyZzcReIe2BNjWEIscoUAQ9Lh/dERJBa7xGok0SSzx0BuvWAB33fo/jHI6MQBS/lHIQFOVUENTHTrHRFlDgpnhIEc8YkSLPAInkS80dy8X1aGyT174JcBILnNWmg7jrr5C8IDsrEqF/D6840e7uLLh1UHESDqVMwBbxryjM91narDw5OHD98XWyprB2obBw+UC1dXALDR++AEavHzXmBLAijB9VVAvoKkdBEONBdJdi762YeVecQTQFMouEpNA4FR5s9Rfyju0MQQAEKbm72LkOWL2BbTJzhNDs4JoC2za2en7wSp+0DGjFx1ikKA6SsgFTU56+p+qwbh5qiAeH9PmeR+BhQVissFShMVlCagO+Y9bQpmz2rkFNMxs3z1jYbmbuoXh+1np41mjZgQlNKP1Br1HSI52xs2diQxQ1BUkOpIs7BuesPRVMw0+UAQ6WIID5j3e+Cc7qyEOwueeQwVtPBFBZQ+V/I+EVfbKEzPbpXMGBD/Hyh0DYPPwIQpbKzISXBANiAbG3Itq8CqntdQ6Aj30pBGIx6mIQL35V5+UV+IQ4ZmpmoHHdEvZLq9D0TySoO7hTXIHcWrrDPvKXNMxAepABPd31iOQcuVSi4I5P5eHP1jokBrglRcAs4B5va48qQCJMJKdYUS1eIB2L1A86+Qhm0Z6VHJxEgixqTq2jBINR06whiSpeRIGUEsUu5Is/RucLaOHFDlBU+g15Wt8xpaGtjROZiVJIQocR4bskWJNKnlc/AD+zULcS1LdNyUkuQzNldh17oLkYoiWVlALEpSNWetvEW061r17TdXE9GtQ1uA36mp0hJPwMHxctSn1D3AYPoOkQ9qQRzFiP2gyZimlmxq4cB0166lufhECZQIKsyRQlnYlj+/pGiEF/fWys4DEEs4upmch2Cm8PGAJ8hQTm/L8YM2epRSQEBWVJahLvTMW5eEQ4uQeyCjXQUoOoPlzvCWmAFLm6GJkSgT8IGES540ALPRIfxfva7wp0zKRSuohktYvTxtaI1znuczW7okRMojm3hCgYzOTtHYYAc0uSWAfl8ImXlKUsOL9h/XxtEREcVDGcy1iRJbr0MIS9Xajj5dC8cAf0gAmBDWb3ftSJAX8e+I8MlL1fLZwz1sWf0jQHYspISDMmKWqoSiWkhizP+Lcj0goCjzjqe/Qn4PFjs/EN7Rswb9J16vzr8QSvY7Fyk3DFQIBGpI9LwVK2KCotXUBlMnWhbr7+cOmK0WMoElrG+ZbNQAkAAv0BfnAuNUGBox61BYULOR48jaLvB7GCaTJmYsbJcB9bjyFPfFTi8GtSssoPQpKWYkly7uWoegoA1IMWFlcqfmJWczCwq1fClGvF7ursI42aJSJglkJzBSwcxDnMEp5sXqRaKTBbHmzJxlHNLKSSSQTla7DUnlrSPUPs42WiRMmHtc5KE0MsoapBLkm7W6dKQ1Q1tmzXOlYaWStR4RlBUeJTch3uwAagsGiNUlExAWkukqUMzkMCjKVPdwR6xJRjmyzKgh00CnHPvvy5xUbRxnZldQpKSmYlkgDVM1w1gUZu89AYnwalXt/YaXXMKlrISVlJUSAkKIYUcMEkitcpvrk96Nipw4BM0FZCVZAksAbAq5l7DlGlxO11LJP8ABVzJbKAOZMxb62erMc5tJZmkhXETwhiA4AyhiwZ2uRq8UiWZBc6r1sGFu82prSOpWk8VXataBtPdBeOwKpftKZ3YEJNK6jXrAKcErs85IZwAGLrqQyaVAbiOnWCjMFxc7iqQWozaN+5HgIHxEx661oBTwPhGrl7KGRBOECnRnJIn0zLUACyxXKl26wGvDA2wY8p/xXFqIFBJx5TQGlH8GMNmYxRUWJAqL8/wCkeg7J3IlTpIWMOXLgviEIIINeFfEBypaM9j9nYdMwIRLUXFVdsFMcxGUZAAaMX8IKQFPhJxUySTlGmj398QYxA7Wp0Bf6fWNLsWbLk4pEpTETElySpQRdsobVtdCKiGbz7HmLInJQMigUjL+lWoulxVjC0OjKTJbAio59/wAodhUMQSAp9PHzekbGRsLtNnmaMOqYWmDOJoASQVcWVnIF21aKXC4iT91mSJkpImgZkTGWVFXaOBRWVIy0qC76Qh0QJlOVGWs5QOEMwYltaXN4DxSGDKLqApVx4Gwg3Z+CQcPNWqcELDhErKCpZABuVDKCaUBNDA+FCDLVnbMx9p3erFPoGhKIFWXh6RFxsiXK7aUZzmWkETGDlPCpiQxfiajGJjPkjDSEpDzUnPMHZi+c0KsoKhkahJHuigKbLYAXtSvdHDLL8tPGNgTIXiJBkvMSlBK1GQR+IglSQB2lQTlDuml4qcdu9NKiUSSh1EtmSAAQlgHOhzeYgEDYXd6atCVBgCHAOa3gkiFGx2TtCbJkolHCIXkDZiZLnveWT6wodCPNMQ2Y5XCXLA6DSGIB0+u+FOuYsJA7JAVkBNC5zhnCiLKAsHhFCmbOUAhRDZgVEMbOSO4EGkDgKSxI5fXpFjO3knHKLBKnY1dnGUmhKaMx5XgiZjprArdINiVKAPllEMkrsPhUTHOYIbVRYc2Go15tS8FdplX7amFAniCykEFOZvZcN3eEPDzWQVZyLJDEvarVN/WDpO7il1yAUdyGDVr1hqLFkilTi5j1KjUk1PqXdn84udnY0olZlFS3VlAz8L1dQYOOHKAOanoItZO7kqWHmqSBycJS48SSbxYSESSoEJSdUkMRxVcd8VVAnYHgV9qVJKuzAOZ3JcEElNbAkA10JtpaYHEqBKajKwrpQ08m9IfixMliVOTRPEXFyQwAPUH3xBsjCzp0ycJaDONFnKQ9bXIajeMZrkqVt6NnD+fpo9nbWUlRCezExQACloSsjK5oDXRujvFYN5J/3hExZRmlpKVJYCiiXJygVrfo3e6Tu5jpkxGbCqlhJfMVSyoUIoASA1DrpaNhvjhZcwJwwCaIZ0tmSo8IZvZJ9YeSnO07RNVCq2BYfeftpfaoSpMsL7P2SOIAGrE1qkjvig2xtJC8iSapSQ3MlVSedh9F42+7WzpsiQJKZSTkLupnUVEuVVYmw7gIrN6dgkHOrDIq44ATyb2aiML9dGhjZmLQAXrQEUVpqAKkxJh9khaQ8wps2RwR4t7oZ92JxFQZbFiS4qBp7o1GD2WZpIQhSmAJawd2qdaHyi7VWyGUEvd2SAxUs94Q5ck1PeYk2Tj5SFGUxCQtXZqXQGxUAah82Y2FCI0v+jcwXl5RzUQw6msVWE3an4iZnQJYkJUrKoU4LhgSUihr3GjwZX/qWoqm2Bzd4zJyqWRL5pSSHCgSDe7FP7RHK3uQtQCVLUTQOo9f1N6aQZtLcDPPcLWtSgw4JSgyAEkMpBAane4gH/8Ann3QdoSsDOC6kSXc6A5XSKWDXgc1FCUXJpEatvzZa5iZaUTVKAWEqykgMkXVYONHvGRTsTEFZUUEA6ApavcunkfCL7GgqxC5pPYpyEqUCcyqiiTU5iQ/lGowW5c8pSsTJ5BCVAFSSGIBiFyKts05ONxfw8pxwEucFEjhABYhrMbeMXcnZE0o4RRVbpqed+kHSd2kp2hOlTSFKFSBpmSpVQaFnHMPGx2NsQsZaDmyAF1lI9okjk9j4NFyaq7MUjzLFYFUtXElQ1oHpUOSKNEf9lzJiQtCSqoZQHImPZMVucTh1zKGYGCUgggi1wb8Z+mYXEbsowUhCQrjZajmy5XcqIcMRqBTkBE5M0xi1o8bxGylhTlLEdQ3rER2aSXOV/5h38/p49hwWHVNUpKUycyHCgpYBDEijgZg9HFIOk7BnaiT4TE0g/ReTPE8VOFXVrm5AJ+DQ/D7MmuAlBJNBwXp1HIR7cNiTOcv/mJir3j3Qmz0JSlUgsokhcxLeyoDQ1cwfrEuHGpNJuvpjtl4YSJbNxm5KW8gPqkMmrVqosf0xbSNxZuGInLOGXKQhRmSjPUyix4khEu7MwrUXrASduSlAZdmy6sQ886+D2q0bw5YtaMeTixk1d/SvmgZiyyRzs/hpHIsZX2Z4hg+Mw46duflHIn/ACIexfg/Z5mMKDzghQJq/TwII9xMFGWo6CF92WYKHYCuW5flXvck/EwT/aiVJAmZlAGgdwDzZ6RIdnKJcn0iM7BJufSGhE+G2zLQeAKST1A15g3dj4RZy98MqMgQa1d3ceJZtbRTp3f/AFekTStgV9r0HvMUmxUh+OxxxBq7JB5XJA97CJMBjVACWgZiasDo9vWOS9hD+JR8oMwSMMjhXJmFQ9o57tUn2qBrWekRJtDRqBiUmWJMwUASeAjMFsxISaKDsSDFjsTa0jBupblLBLpShRWSpyrKqZwiyQA8Z+fIUtb5mAqTqxAqb0YNzrFdjcKpTrI/SOf5T/4xm4Jm/wCjqjb7vpVtGaUKWexS6lKYmrgJQEhhmuWL0c8o3Wyd0kylEzFKmlRcqmZHvQAA0p8aCMH9nGPn/iYdMzIzzEnK9SyVEk6uUEBufSNYvBYhKD22K4WLrIBy0LHKQzVcjUCIclDpDSckaYbRSJqZYQzuxBDUanN6xNi1pDgqA6G8YbZO0psya0qbLm5GJWZZQlQBfhF7EDSoJ1YT7b29i0zbpSlhZzf3RSkS4l7PwCFlwxe7hx1EBydiIlKcZUpVoqWlYfRsw4fCM9N3kxVGWD4GK7be1MSquYFwzVA6w0kJstftFWqTJAlTQL50oloSopbmgWqS3J+RBwOG3vxaUy0pnTTJUwoeBKQpjVmCqGncavFrhk9sQlU1ailgpCUg5gTxHO7oYDl+bpAM5CTNSZsub91lcOSWCFqAoyc2lqu7ClotJJMlyd0i1w29k1c2WhZSvs5gZaghwCCCOI5ahVTzqY1G9c2V2OTtUJUsnKycO5IFnlqcXF4y+zN4NlpUEy8NjkH+ejiv+0gX7Ud7Ez0yESxNooqJmZTegZiaUL+Ec+LbpmilTspcVtdGQy055kxbJSMrWSlKj7RJfJoB4vG4w298lOGlhKUKmiWgEKk4cJCgAFAknNQvSPGp8pgDap9f3jQy9qJw+GwwloXmIWqYVK4VZlEpSgvRk1NBexhvjS6HPlc+ywlzu1xE6eSyitQAQwAsKAUY9KRrtk7VGHw+YrAKppfMJayUpSCUhJSVgmwNq2JjGbA2nIlo7XEpWqUZi37NityKXIYO9X5c408reDZmJQEiVissolQBWlISVs5cTP0jygcn14M492y32dv8hDpdRyqWqZ+GEuVMEsCpkigI5tYQ3am8sjGUdAMygBUSQGLJKSkAl6llFzSMBip6WKgtJKsjgEHhCjW9i8S7qSpCJhmTkzlgFkiUsJZXNROjco1aUVZf6fC92Bt6ZJxE7MU5g0s5VS0jKijJzoUL1frHo2D2hnQFCYAFB6zsK/j+DHnE/ebZshanwuMSSXJE0MSa04usaHA/aJJTLT2crGFLUHbJJAP/ABRzO7sk1n3k/wC1H/Ow3+TC+9/71P8Az8P/AJUZsfaQg17LF6H++Rry4ocj7REH/V4sf/NK/wD1CY7Cd8Md/wCin/iJP4aqCdJUT4JlAnwMeRShkmoSHfO9rsbkaP0jRb0faXNnJn4fIsS1pCU9oo5gXDk3SpJIPJrvpAOyFYTDTSvHJmHMOASbA/mChmGhTqbxVOiZbPW5GLJSD95VUA/32E/yoUVGF37wxQkpXi8rBqot/jhRjiy9Hlqtv4MezhVH+ecR7ngebvPJY5cNKHJ1TFH3iJNxtxzjk4lRdPZS3Q35pqnygvowJPeKiM7/AGfMqCkggsQ1iNI9Azs1OwZy8SJykYZKkykBasibB2/MqupYVYGIJO8Mti8saM0v5mN19m+Cly9mYpSSszJgCVpIbKUpW2U6g5n6WjzNOwpjVzJI0Lv7oTGi2lbyywS8umn4afnBSN6pbcMr/olfExn07HNyowRK2PS50eJsqy6G9+gQ2vsSqgUpSDJO8yyqymY0yo0D8re6KWTsQHnTqbcvF/fFzgtjgKseWpYNzv0gQZMtMPtKeo0Cno9tQOQ8Y0eztjzlJC5k5SHplAqaC/I30ibdaSEghqsDUW0i/wAMEKqUlwSPaOnjEt1opewLZ2F7FWYqUokZWKiXci2gNIsZssTgykEO9OlqwGuTLWrNmVzcEX5u2hggzCWyzJhBcvwhqVqz0MY5J+SqYzAbv5ZhmBOV1LJKbHMG8O+DJuyUFVSeRtoGvCk4sga05kkd3SsV0/eJGZSTcFiW1HKvSNY0uiHbD07vSeXu+UC7U3UlzQOIobk3xEQ/6TS3IzKZqFmr1PLujk3epKQ4BLEPQd5FT9PGloiigmbhpw5KkzVV1avofpofshC5c9BWsqlDMFHipwkDwfVuUWCt9Zc0MZZrq9utvSMxj96whawhJJdr0+cUqYbXRHvPtaZInmXJJUkMXM4i7EAOdBz5xUjenFEex/8AcPlA5xRxExWdIokaV89bG8PmbOSKV86eUZOD7RouTVMkXvRiR/q1Humg/COp3mxBH9ys/wDGk/CA5+GCWcEvyI9YhOEGao+fwicZeh5r2WKt6JzVkLboEHz4YCx+9s0I4JCkvcmXLt/hv3xDNwyeRDxBidm5wxUeVIpQl6E+SNEEveucSE5QrMyW7OTWoZPs2dqdIM2ptTFYZYlqRLcpzAIlSVUL8k9D5Rzd7YYlYiXMJBCVOcxDcnHUEuO6NUg5tqYachQKUBSSxcusLH/kI3x0YZbMZtTa0+UZf3mTLBmIExIVIlvkUVCoIdJJSaUMSyd7kgNklNy7IJ9wYRuPtn3eM7sJqT7AUhRF+JiKahwrzjyfE7EWioW45v7+UTQ7NVK3pkqvJR/wke6kTja2HV+VSKu4rXxeMSdnTeQPkYHWFpNQx6FjCpeh2bobDk4k5kzy6WHEE2zBQ0D1HrFlit0TNCQMRKVlOaqWeurE0Z489wO0J6SezMy1W4veDFoneLEC5SrvQH9GiG6LjRsMHu3jJaAhK8OUpoHJdtPywozqdt4lv7kHrkX84UQVUT0/dDbmEw+AyFctCy5UHSCSSQ7DXK3WkefYwgrUt0jMVGikm5Jah6x6WncnDuykhv5ppoTqc4bSOq3EklBZNatxzb6fntFuTFjE82k40pSwXQmwU2nfEZykl1CnM36CPQ5v2fSmBTQ8LvMNia1Y1y1FIDn7gAAkJLs/96bU/wB1djCthijHYdCOYV4gfO0G4dMgg5ixLMxqOehBiebu8UqIMqbROZhMlks7WyVPSL/CfZsiYM2aYigPEEE10IDN5mBSsHFIqsHiJDjhdksWD+PPVo00+QnDyUzVoOUgUYkgGz8rxndsbpIw6gB2q3GaiEW/xit/IxXyUS1Ky5poUW4TJBcmgTwzDrS14eQYfTYSd6pA9lJqG/a8Eo3ilqGocUpqfjFEnctRAyrFgpspBAOpYnrEG0d2Jsm8yWLsXmVbM7cP6T36RL2Ul9NPh8YgJpbu5mOSNpy06mjm3PnGS2aJkxYQmalbOGBmFrPUoYRef2JOFezSWZ2mOfcnyjP84rou35ZYja0pr6/XXpFBPQMyzmFVE9zknvdvcYMw2COcZpTCtFLl+L8bs0STsCpailEkHuWhvUj0eLUaJf8A0AErVixGgPL9ohWhLcWbuo59Ys5+FVJYLZFSAAVKP/SCOQ8Wig/0kkKNAoVArLU9S1mJuwq1TpeNCKJ5eClkF3NeVoosTgBmURqXD3INu7SLrH7VCZWcheXpLHXrQAhiesUqd5QpeXs5mYglPsgHzs8PQqGysGEOal+mvpRolThlkHQc6dPODDjVkFpU1WVn4ka8mB59bWgOdtPiSnsphWoEDjTkcEg8QS7eHlDza6FgvZwya6d/9I52XX0gLE7eUi8l+vaEitB+QRPg9ozJhymWlNAXUVs5TmAuG8TrCzkVhAeuWDofIw1mFmjmKnzkTVS8sk0JSfxMpHQ5y5I0DmI8SnFpJATLoB7KHbzesLNhhEkQYP2XjJcqYiYonhLsAD6lVPrnFNgMfOWUIEkzFMQSJa+JX4zOUEcKR2RISyjYERoESMTnJ7CcK+1kmBITnyhWRC8xUqWc+QGhlgE8Rh5P2Ko+i029vfLxMrJ2anpU5WcWoHjKqlnTN4D9oNxOAxiSCmRPBVLBXSYsZyUHUlILFYZFrEl4LwGx8SMqDhVrQL9omazJ+8KJoorclMpICsxAWKOYNh/PopxgioMUqPXIfl1EKRs0JIITzoSj42i32XuzNVNQJmEU1SSQpCfbJANz7CiWLqJCAGymC8JsuayEqwIBUUurs5mVAUiWVan2Cua7mqkADkVTC16KFeysw5AfqT77v0eFL2MRokNV1Kr3uquojR/dpqlJV90Mv8SXeXMVMSklKl/myjKhZTmJqqUrKkvEq8POUsfgqCFrCEjs5gZHaygVzDmKQez7U+IobwnEeXwzJkHl6K+UKPQTuzK1UX7h8oUTiisjZNX66xEtIrTSFCjQyBcfJT2dhpoIlQkFKn/hPvMKFC8jMhvGWXN/9tQ8HV8h5CNPspR7FHd/5KhQohdly6K/bSB2kug9pH/cPmfOGbPSPvcwtXLMr3KS0KFC8gui5QOI/wAp+EV28Y4FDok+PamFCin0SuyDdqWOKg9pPqmWfeT5xfYgUH8wjsKHHoJdnl2+k5QE4hRBE2SAQS4BZwIu8KsiWggkHhr4GOQooZNjVEoHh/3GM+JKTODgGkvQf7YR2FEyELaUsfdklg5CHpfgUa86xmsLJTnkUFSt6Ctr84UKEUaaakFCnF5pfyPyHlB2EwycyDlS5mJqwf2Fx2FEvsCxxOzJRkqeVLNNUJ0SSNNCT5wVsLZcnh/Cl6/kT8ukKFB5F4LYYRGf2E0FOEQaqWBYAVag05QoUaEEBSAqgjpFfrlChQ0ByWkVppEEu5hQoBkxFT3CFONPEfCFChkgM3U6g/OI5Px+UchRJQUI7ChQ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8" name="AutoShape 32" descr="data:image/jpeg;base64,/9j/4AAQSkZJRgABAQAAAQABAAD/2wCEAAkGBhISEBMQEBQVFRIVFRUXFRAVEBAQFBIQFBUXFBUQFBQXHiYeFxkjGRQUHy8gIycpLCwsFR4xNTAqNSYrLCkBCQoKDgwOGg8PGiocHCApLiwwLCosLCwsKSksKSkpKSkpLCk1LCkpKSkpKSwpKSksLCksLCkpKSkpLCkpLCwsKf/AABEIAJwA0AMBIgACEQEDEQH/xAAbAAABBQEBAAAAAAAAAAAAAAACAAEDBAUGB//EAD0QAAEDAQUECAIHCQEBAAAAAAEAAhEDBAUSITFBUWFxBhMigZGhscEU8DJCUnKC0eEHFSNikqKywvFDM//EABoBAQACAwEAAAAAAAAAAAAAAAABBAIDBQb/xAApEQACAgICAQIFBQEAAAAAAAAAAQIRAyEEEjEFQRMyUWHBFCIjofBC/9oADAMBAAIRAxEAPwDxKpUMnM6nad6HrTvPiVo1rupYjFoYdTPV1xsmM26zlzUNpsNNrw1tZjwSO21lZoAOroc0HLkpsUVOtO8+JS607z4laNquB7aHxLXsfSNXqg5pcCamDH9FwBiARzCzIUWKC607z4lLrTvPiUCSmwH1p3nxKXWnefEoE4CWAutO8+JS607z4lDCUJYC607z4lLrTvPiUMJQlgLrDvPiUusO8+JQpJYC6w7z4lLrDvPiUKUJYC607z4lLrDvPiUKSWAutO8+JS607z4lAklgPrTvPiUutO8+JQpksB9ad58Sl1p3nxKBJLBIah3nxKdlQyMzqNpUcIqWo5qUwSWiu5zu0SYnUzlKiLuCerqeZ9UCh+QT/FuwdXJw4sWHE6A6IJw6Scs+ChJTJKAPKZJJAJPKZJAFKLZr3IEkA4KSUJIBwUwKu2W6KtRrqjGEsb9J+Qa0xMEkjYqhagBTEq1ZaDXYsbg2GkiQ44nCIZlpO9QOCmgAknTKAIpk6ZAPKZJJAO0pEpkkA8oqWo5hAip6jmFKBJWyc6J1OusSdUmOGKSMs8gNsZZIrQe247ST4yUPWkOxfOYhGAKpk6RkNBGzcjxDCN+c9njsM55I6jpaSdZGfAABRuqdkDdPrKgCsw7QkTrsxbN0hNUaZzEcIhS2F8OnctC3Ug+mHjVuvJYuVMzUbRmOcMIG3acPHYZz8E1MjOdxjKc/bmk5/ZA3fmlTdE8RHisjAWMxGyZ0Eznt12pqdMkwE4OUcV1vRq4hHWVNAdN7vyELTmzLFHszdhwyyypGTZOi9V4mIHFBX6OVWnSeK7qpX0aFcs1nBBnTfxOgC5n67Jd0dT9DjS2eci7ajQWnbnGfiqfwRmOIXqFO7R2nxoMvMLNtNxtJDo5+y3Y+cn5K+TiKL/aclQuIGqGycETPqoanR+oXODBIDoldpdtn6sOO0tcO4kfkp7lpgvcDp+W1Yy5co7RbhxcOSNeHZw9XozVa7C5UbVdj2TiGi9ZvGzg7MwPJZ9ru9j29oSCM+RWEPUX/ANIwl6dF/KzyvCmWpfF1mjUczYDly2LOLV1oyUlaOPOLhJxfsM1kpsCkaMgOKJ7DPBZGJAmUrlGgGRU9RzCFFT1HMKUCWt9I8/dRu1R1tTz90DkfkEhPZKhUxHZUKgEtJaV21pJYfrA+Ky6ZU1CrhcHbjKxkrRnB07Br04JCjAV68qcVDuOY5HNVQFKdoiSptHQdGejXxDH1Q6Cx7ezvbEuPmF3z7ge2nAiBTBaB9bLMHdp/aVi/s8Zgpmfrk/65+i9Op2OWt3R5fJXnfVeQ4yVeEdnhw+HC37nm933ZVON7mkQXZkR9GJ91qU2wxo2uzj0XW22xkMLN+EZb4wqj0Uu/rLa1pHZYJPIZ/PJaceR5/sbMk+kWwX3I/qQC0tJA1Cp2m5nNa4QdARyXsFWwte2CBose0XOJ0yiO5b58fJjp+xWhyY5Pm0eOWixunCGmcMRBzO4ILspFryIznTvC9fp3Q3FJGeIHTaP+LmOk9wBlXrWiMZJPPJYSb6uzZDLUqMT4Fzy6NBqqwsLsBkZaey6e7LJk4jaR5f8AVFabHDXjn6rmyy7ovQl+48u6V2PE1tSM/onmFyVru97Gh7mkNd9F0ZHkvRL5oYm1GfiHus6+2B9gps+w0fn7ld7i8lxjGP3KPNwKUu690cMwQJ4KzWpQ0byJKCpTza3vPchq1pzXW8+DkLS2VXqNG5AszAZFT1HMIUVPUcwpQDqnM8/dASiqanmfVCUYJAclEj2IFACailAE6A0bUcVOm/hhP4dPKFXpU5IG8qWzumi9v2SHDkcj7Ka52TUBOwT3rW3SZY6/EmvudvcRwGi0aYs+TdfNev2Fktaf5R/iF49c7S57NweGzzDveCvX7lfLW8h5tb+ZXk/VotdTr3cW17aGvShlPEKLoZZoq1qu0w3vJ/RaF40/4fzsT3DRw0yftPJ7hA/2Kn096KmeVwOppOySdTQWbRTr1kVcdnM8FR1DNZHSayYqS6BwVK86OKmQqPLwr4UqNuOb7I5a57PDD94qK86ENcea27ssvZI4lQXzYz1TivGyjK+x1Y5kp0eS30IqzsMjuPaWJeA7NSnuA8pW9frcp+dY9Fg3j/8AY8W5+JB9F3ONtI35pXGv9s5C2thzj+H8/nis8laV57BzJ5k/lHgs1y9Jj+U4WVVKgChKIoVmahkVPUcwhRU9RzClAKrqeZ9UBR1NTzPqgQBBCnCQCgCTohS4hLAgLF3vh0HRwIPeFeukES7iBOyQsphggrTu234Q5uUzLZG3T3Wua1os8eS7Ls6Os6OVRDSDn1khu0AB+Z/ravarispDGA/Zb/i1eD3JejQ8YnHnMCMzy0AXsFzftEollL+G4Foa122QGiXA9wy4ric/As0l20kX1P8AiqG7bZ1l72aKaisww06fInz/AEWRevTalVpBrAQTtdAEcCs49Nhgawt0EYgTmM+CYceKE2ovWinJS60z0WyPBCnlcTYulrG4A4wXkhgnN7hJLRxgLZb0vs2BjnVW4XvNMOkwarJDm6ZQWu/pK7KyxorOLN0qvUMghZtp6VWZpa3rmFz2lzWhzTiaIzB02jKVyN4ftOaK9GnRDH0qsDrcRyOMtIA5Qe9ac2WNNLejKGKT2d3ZrPAQXhRmm4cFk0+mFJrQHTzAJ9lUvDp9QwENmeRy8lyJS43wuq819DcseTvdHm1+Uv4pZ/PHif1C5y83fxD85OaD6grZvq+qZrkiYDwS7LeJ9Fzl729pecLgdBlw48M04kJUtHTlOLizmrwMuPzos9yuWx0kqoWr0ENI4cnbsjKFSFiGB8wszEFPT1HMJ8KTG5jmFK8gerqeZ9UCOrqeZ9UCMDpNcmSUAl692/0Q9YUKSANuZU1KjM8FHTCmsZzKhmUdvZNSs5yjeuusF1WmG4HRIBGcZTMGPnNYd3sGU7/kL0q6QIbG4bCuT6hyHiS6l7j4VJNs5i33Pb6YxOqZEvORdGeummyNyqi7bbk7WcES5wJjbJzz2r0O/wCoDTZBgZ5Fx3boUNhpgsbv+dqrcXlSnC5JGOfH1ejgWUbzDgGGtMnC1lQmJOcbAphZbyLQ173hpLhhfXBgn6UhxJHNevXVYWktkA57c5HFaVt6I2SoJqUmE555D/GJXU7txsqLyeB1rqtAPacJjZUxRwVX93Vflxy4r2W3dALJq0OaNha90eqwbx6F0WaPqDjjyVV8hI39TjPjbRhANSDgInE/6RdOLI6xluhQVK9R30qpznLM6xvdw813V3dC7O8Avc8nP/0J9FNe1wWWnQdhZMaGHO9lznz8Sl1S3f0LUcMqPNK1mcfrTt91QdTLDJE81p2qzgOgAjPSSPJZttpAOiTHEyuzjlZWnBrZStVcEnsgd5VFxU1oEKuSrq8FVjSmSTFSQJFT1HMIUVPUcwpXkCq6nmfVDKKrqeZ9UCAdJJJQB04CZO3VATjIJrOYP6SmqO2IaZz/AOe6gk6K7zJEeZheiWBnZAcATA+q2PHRedXPUzBA7yB7FdxZK1MAY4xdze6JXB9TTdI6/FrqzSve0RTgho5FgPgBKfo5aZ7BjWYxOJH9oHmsm32pkFrcAPBmM+Mp7jtDpyfWPBlFuEd5JAWnjQrGauRtnpt22gNgZ5H7LiPGFr168AGD3gNHcSuUsNqfAkVTxBs4nmMQWjXc5wybT51A1x74dCuqbUaKWONyLNttIjPEBxIHoVy1/W5uHDDuEHKd5AV62WpzRm+ztA4MP+3uuavq9nQWipT/AAAN9CZ8VVkuxbcaaNC6rX2NX8iHmDwnRV77t00nT1neWCe45rLu+0vw9llY78IYQfPJV7zc8sM0nN3l5prnLB/Jf3LkXo5e11AHd+9v5rLtlTtk5fPJXbYc/fJZ9sdGe9ekwqqKWZ6M2uc1XKnquULgryOeCmTlMpAyKnqOYQoqeo5hSgPV1PM+qBHV1PM+qBAOEkkpUAQUjXIGowSgHc7khafmJTvJ3IAUBr3dag0zJPAU/cLrrLerS0SK5+62J5Lh7HXg5vw9xJXR0b5pADFaq33WtKocrF3rVl7BkpeTWtNtERFYcHCoPVx9ErmrjrMqdR2+H4DG8ZwsWrfNA/XrnnAnvlPYrWwu+jUO7JrvHFkVqhiqO0yZzTPSW9QGyaRG8utjDI5YzPcgrV6Mdik2P561Rg5wCSfFcya7YGFnfiY0zxFPPyVp7qwaDTpUhOtQ0pPjUYCtDi/Awqmy/a7XTAzFknca9R3iO0VkWm8xEB9kH3GPc7lJbAVO0WusD2n0Z4Q30aPVZ/xVQk4nNPLCfTNbI49GcnckalG1AiOsZP3Hz5NUNo0Muc77rKufeRCqi2uAjEQN4s8+ZVZ9tAB7b54Uj7QsFh3ZtUvYp2uqZyae/RVLXOEyO6MvNBbLUJ+m/kDA8lBaKoIyc888/ErpQjVFLLK2V3FA4pSkSrBVATJymQCRU9RzCFFT1HMKUB6up5n1QK7Usok66ndvQ/Cjj5LLq7IsqJK38KOPkl8KOPko6sWVQiBVkWUcfJObMN58k6sWVHFNKtGzjj5J/hRx8k6sWDZrU5p7Iz4yfJdBYryrFuVSgz7wAcsShYmkwSfL8lrWfo/TIkl3i38lqy401s3Y5Oy2+31AM7VQn+WmSfGB6qCnaHZk22kz8D3E+DSrDujVENBh3j+is2LotQdBdiOemLJV4wilf4Rsm2yShazgj98YR9lrKzB44fZVLXYqGpvJrydcqzj/AIrbrXDZaVNxbQYSBq41Hf7LEqMpZHqafKHwf7lCj22vwYQ8lOo2iBAtj3fytZVj+4hVadoa0w2oXDiD6fqrFovfCYbRoiMh/DLo/qJUX75qEHKmODaNJvoFuWOTRndMN96AaacWMPuojftQiGhh/C1vul+9HAzhpk73UmPP9wKGpeNR4zI5CnTb6NULA/p/ZPd+zopWi31Cc8I+61o9FFVqvcM5jkVO9mIwfINHsmq2bZLo3SrCgV5SvyUUlZ+FHHyS+FHHyU9GYWVUyt/CDj5JfCjj5J1YsqIqeo5hWfhRx8kTLKJGuvBSos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10" name="AutoShape 34" descr="data:image/jpeg;base64,/9j/4AAQSkZJRgABAQAAAQABAAD/2wCEAAkGBhISEBMQEBQVFRIVFRUXFRAVEBAQFBIQFBUXFBUQFBQXHiYeFxkjGRQUHy8gIycpLCwsFR4xNTAqNSYrLCkBCQoKDgwOGg8PGiocHCApLiwwLCosLCwsKSksKSkpKSkpLCk1LCkpKSkpKSwpKSksLCksLCkpKSkpLCkpLCwsKf/AABEIAJwA0AMBIgACEQEDEQH/xAAbAAABBQEBAAAAAAAAAAAAAAACAAEDBAUGB//EAD0QAAEDAQUECAIHCQEBAAAAAAEAAhEDBAUSITFBUWFxBhMigZGhscEU8DJCUnKC0eEHFSNikqKywvFDM//EABoBAQACAwEAAAAAAAAAAAAAAAABBAIDBQb/xAApEQACAgICAQIFBQEAAAAAAAAAAQIRAyEEEjEFQRMyUWHBFCIjofBC/9oADAMBAAIRAxEAPwDxKpUMnM6nad6HrTvPiVo1rupYjFoYdTPV1xsmM26zlzUNpsNNrw1tZjwSO21lZoAOroc0HLkpsUVOtO8+JS607z4laNquB7aHxLXsfSNXqg5pcCamDH9FwBiARzCzIUWKC607z4lLrTvPiUCSmwH1p3nxKXWnefEoE4CWAutO8+JS607z4lDCUJYC607z4lLrTvPiUMJQlgLrDvPiUusO8+JQpJYC6w7z4lLrDvPiUKUJYC607z4lLrDvPiUKSWAutO8+JS607z4lAklgPrTvPiUutO8+JQpksB9ad58Sl1p3nxKBJLBIah3nxKdlQyMzqNpUcIqWo5qUwSWiu5zu0SYnUzlKiLuCerqeZ9UCh+QT/FuwdXJw4sWHE6A6IJw6Scs+ChJTJKAPKZJJAJPKZJAFKLZr3IEkA4KSUJIBwUwKu2W6KtRrqjGEsb9J+Qa0xMEkjYqhagBTEq1ZaDXYsbg2GkiQ44nCIZlpO9QOCmgAknTKAIpk6ZAPKZJJAO0pEpkkA8oqWo5hAip6jmFKBJWyc6J1OusSdUmOGKSMs8gNsZZIrQe247ST4yUPWkOxfOYhGAKpk6RkNBGzcjxDCN+c9njsM55I6jpaSdZGfAABRuqdkDdPrKgCsw7QkTrsxbN0hNUaZzEcIhS2F8OnctC3Ug+mHjVuvJYuVMzUbRmOcMIG3acPHYZz8E1MjOdxjKc/bmk5/ZA3fmlTdE8RHisjAWMxGyZ0Eznt12pqdMkwE4OUcV1vRq4hHWVNAdN7vyELTmzLFHszdhwyyypGTZOi9V4mIHFBX6OVWnSeK7qpX0aFcs1nBBnTfxOgC5n67Jd0dT9DjS2eci7ajQWnbnGfiqfwRmOIXqFO7R2nxoMvMLNtNxtJDo5+y3Y+cn5K+TiKL/aclQuIGqGycETPqoanR+oXODBIDoldpdtn6sOO0tcO4kfkp7lpgvcDp+W1Yy5co7RbhxcOSNeHZw9XozVa7C5UbVdj2TiGi9ZvGzg7MwPJZ9ru9j29oSCM+RWEPUX/ANIwl6dF/KzyvCmWpfF1mjUczYDly2LOLV1oyUlaOPOLhJxfsM1kpsCkaMgOKJ7DPBZGJAmUrlGgGRU9RzCFFT1HMKUCWt9I8/dRu1R1tTz90DkfkEhPZKhUxHZUKgEtJaV21pJYfrA+Ky6ZU1CrhcHbjKxkrRnB07Br04JCjAV68qcVDuOY5HNVQFKdoiSptHQdGejXxDH1Q6Cx7ezvbEuPmF3z7ge2nAiBTBaB9bLMHdp/aVi/s8Zgpmfrk/65+i9Op2OWt3R5fJXnfVeQ4yVeEdnhw+HC37nm933ZVON7mkQXZkR9GJ91qU2wxo2uzj0XW22xkMLN+EZb4wqj0Uu/rLa1pHZYJPIZ/PJaceR5/sbMk+kWwX3I/qQC0tJA1Cp2m5nNa4QdARyXsFWwte2CBose0XOJ0yiO5b58fJjp+xWhyY5Pm0eOWixunCGmcMRBzO4ILspFryIznTvC9fp3Q3FJGeIHTaP+LmOk9wBlXrWiMZJPPJYSb6uzZDLUqMT4Fzy6NBqqwsLsBkZaey6e7LJk4jaR5f8AVFabHDXjn6rmyy7ovQl+48u6V2PE1tSM/onmFyVru97Gh7mkNd9F0ZHkvRL5oYm1GfiHus6+2B9gps+w0fn7ld7i8lxjGP3KPNwKUu690cMwQJ4KzWpQ0byJKCpTza3vPchq1pzXW8+DkLS2VXqNG5AszAZFT1HMIUVPUcwpQDqnM8/dASiqanmfVCUYJAclEj2IFACailAE6A0bUcVOm/hhP4dPKFXpU5IG8qWzumi9v2SHDkcj7Ka52TUBOwT3rW3SZY6/EmvudvcRwGi0aYs+TdfNev2Fktaf5R/iF49c7S57NweGzzDveCvX7lfLW8h5tb+ZXk/VotdTr3cW17aGvShlPEKLoZZoq1qu0w3vJ/RaF40/4fzsT3DRw0yftPJ7hA/2Kn096KmeVwOppOySdTQWbRTr1kVcdnM8FR1DNZHSayYqS6BwVK86OKmQqPLwr4UqNuOb7I5a57PDD94qK86ENcea27ssvZI4lQXzYz1TivGyjK+x1Y5kp0eS30IqzsMjuPaWJeA7NSnuA8pW9frcp+dY9Fg3j/8AY8W5+JB9F3ONtI35pXGv9s5C2thzj+H8/nis8laV57BzJ5k/lHgs1y9Jj+U4WVVKgChKIoVmahkVPUcwhRU9RzClAKrqeZ9UBR1NTzPqgQBBCnCQCgCTohS4hLAgLF3vh0HRwIPeFeukES7iBOyQsphggrTu234Q5uUzLZG3T3Wua1os8eS7Ls6Os6OVRDSDn1khu0AB+Z/ravarispDGA/Zb/i1eD3JejQ8YnHnMCMzy0AXsFzftEollL+G4Foa122QGiXA9wy4ric/As0l20kX1P8AiqG7bZ1l72aKaisww06fInz/AEWRevTalVpBrAQTtdAEcCs49Nhgawt0EYgTmM+CYceKE2ovWinJS60z0WyPBCnlcTYulrG4A4wXkhgnN7hJLRxgLZb0vs2BjnVW4XvNMOkwarJDm6ZQWu/pK7KyxorOLN0qvUMghZtp6VWZpa3rmFz2lzWhzTiaIzB02jKVyN4ftOaK9GnRDH0qsDrcRyOMtIA5Qe9ac2WNNLejKGKT2d3ZrPAQXhRmm4cFk0+mFJrQHTzAJ9lUvDp9QwENmeRy8lyJS43wuq819DcseTvdHm1+Uv4pZ/PHif1C5y83fxD85OaD6grZvq+qZrkiYDwS7LeJ9Fzl729pecLgdBlw48M04kJUtHTlOLizmrwMuPzos9yuWx0kqoWr0ENI4cnbsjKFSFiGB8wszEFPT1HMJ8KTG5jmFK8gerqeZ9UCOrqeZ9UCMDpNcmSUAl692/0Q9YUKSANuZU1KjM8FHTCmsZzKhmUdvZNSs5yjeuusF1WmG4HRIBGcZTMGPnNYd3sGU7/kL0q6QIbG4bCuT6hyHiS6l7j4VJNs5i33Pb6YxOqZEvORdGeummyNyqi7bbk7WcES5wJjbJzz2r0O/wCoDTZBgZ5Fx3boUNhpgsbv+dqrcXlSnC5JGOfH1ejgWUbzDgGGtMnC1lQmJOcbAphZbyLQ173hpLhhfXBgn6UhxJHNevXVYWktkA57c5HFaVt6I2SoJqUmE555D/GJXU7txsqLyeB1rqtAPacJjZUxRwVX93Vflxy4r2W3dALJq0OaNha90eqwbx6F0WaPqDjjyVV8hI39TjPjbRhANSDgInE/6RdOLI6xluhQVK9R30qpznLM6xvdw813V3dC7O8Avc8nP/0J9FNe1wWWnQdhZMaGHO9lznz8Sl1S3f0LUcMqPNK1mcfrTt91QdTLDJE81p2qzgOgAjPSSPJZttpAOiTHEyuzjlZWnBrZStVcEnsgd5VFxU1oEKuSrq8FVjSmSTFSQJFT1HMIUVPUcwpXkCq6nmfVDKKrqeZ9UCAdJJJQB04CZO3VATjIJrOYP6SmqO2IaZz/AOe6gk6K7zJEeZheiWBnZAcATA+q2PHRedXPUzBA7yB7FdxZK1MAY4xdze6JXB9TTdI6/FrqzSve0RTgho5FgPgBKfo5aZ7BjWYxOJH9oHmsm32pkFrcAPBmM+Mp7jtDpyfWPBlFuEd5JAWnjQrGauRtnpt22gNgZ5H7LiPGFr168AGD3gNHcSuUsNqfAkVTxBs4nmMQWjXc5wybT51A1x74dCuqbUaKWONyLNttIjPEBxIHoVy1/W5uHDDuEHKd5AV62WpzRm+ztA4MP+3uuavq9nQWipT/AAAN9CZ8VVkuxbcaaNC6rX2NX8iHmDwnRV77t00nT1neWCe45rLu+0vw9llY78IYQfPJV7zc8sM0nN3l5prnLB/Jf3LkXo5e11AHd+9v5rLtlTtk5fPJXbYc/fJZ9sdGe9ekwqqKWZ6M2uc1XKnquULgryOeCmTlMpAyKnqOYQoqeo5hSgPV1PM+qBHV1PM+qBAOEkkpUAQUjXIGowSgHc7khafmJTvJ3IAUBr3dag0zJPAU/cLrrLerS0SK5+62J5Lh7HXg5vw9xJXR0b5pADFaq33WtKocrF3rVl7BkpeTWtNtERFYcHCoPVx9ErmrjrMqdR2+H4DG8ZwsWrfNA/XrnnAnvlPYrWwu+jUO7JrvHFkVqhiqO0yZzTPSW9QGyaRG8utjDI5YzPcgrV6Mdik2P561Rg5wCSfFcya7YGFnfiY0zxFPPyVp7qwaDTpUhOtQ0pPjUYCtDi/Awqmy/a7XTAzFknca9R3iO0VkWm8xEB9kH3GPc7lJbAVO0WusD2n0Z4Q30aPVZ/xVQk4nNPLCfTNbI49GcnckalG1AiOsZP3Hz5NUNo0Muc77rKufeRCqi2uAjEQN4s8+ZVZ9tAB7b54Uj7QsFh3ZtUvYp2uqZyae/RVLXOEyO6MvNBbLUJ+m/kDA8lBaKoIyc888/ErpQjVFLLK2V3FA4pSkSrBVATJymQCRU9RzCFFT1HMKUB6up5n1QK7Usok66ndvQ/Cjj5LLq7IsqJK38KOPkl8KOPko6sWVQiBVkWUcfJObMN58k6sWVHFNKtGzjj5J/hRx8k6sWDZrU5p7Iz4yfJdBYryrFuVSgz7wAcsShYmkwSfL8lrWfo/TIkl3i38lqy401s3Y5Oy2+31AM7VQn+WmSfGB6qCnaHZk22kz8D3E+DSrDujVENBh3j+is2LotQdBdiOemLJV4wilf4Rsm2yShazgj98YR9lrKzB44fZVLXYqGpvJrydcqzj/AIrbrXDZaVNxbQYSBq41Hf7LEqMpZHqafKHwf7lCj22vwYQ8lOo2iBAtj3fytZVj+4hVadoa0w2oXDiD6fqrFovfCYbRoiMh/DLo/qJUX75qEHKmODaNJvoFuWOTRndMN96AaacWMPuojftQiGhh/C1vul+9HAzhpk73UmPP9wKGpeNR4zI5CnTb6NULA/p/ZPd+zopWi31Cc8I+61o9FFVqvcM5jkVO9mIwfINHsmq2bZLo3SrCgV5SvyUUlZ+FHHyS+FHHyU9GYWVUyt/CDj5JfCjj5J1YsqIqeo5hWfhRx8kTLKJGuvBSos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12" name="AutoShape 36" descr="data:image/jpeg;base64,/9j/4AAQSkZJRgABAQAAAQABAAD/2wCEAAkGBhISEBMQEBQVFRIVFRUXFRAVEBAQFBIQFBUXFBUQFBQXHiYeFxkjGRQUHy8gIycpLCwsFR4xNTAqNSYrLCkBCQoKDgwOGg8PGiocHCApLiwwLCosLCwsKSksKSkpKSkpLCk1LCkpKSkpKSwpKSksLCksLCkpKSkpLCkpLCwsKf/AABEIAJwA0AMBIgACEQEDEQH/xAAbAAABBQEBAAAAAAAAAAAAAAACAAEDBAUGB//EAD0QAAEDAQUECAIHCQEBAAAAAAEAAhEDBAUSITFBUWFxBhMigZGhscEU8DJCUnKC0eEHFSNikqKywvFDM//EABoBAQACAwEAAAAAAAAAAAAAAAABBAIDBQb/xAApEQACAgICAQIFBQEAAAAAAAAAAQIRAyEEEjEFQRMyUWHBFCIjofBC/9oADAMBAAIRAxEAPwDxKpUMnM6nad6HrTvPiVo1rupYjFoYdTPV1xsmM26zlzUNpsNNrw1tZjwSO21lZoAOroc0HLkpsUVOtO8+JS607z4laNquB7aHxLXsfSNXqg5pcCamDH9FwBiARzCzIUWKC607z4lLrTvPiUCSmwH1p3nxKXWnefEoE4CWAutO8+JS607z4lDCUJYC607z4lLrTvPiUMJQlgLrDvPiUusO8+JQpJYC6w7z4lLrDvPiUKUJYC607z4lLrDvPiUKSWAutO8+JS607z4lAklgPrTvPiUutO8+JQpksB9ad58Sl1p3nxKBJLBIah3nxKdlQyMzqNpUcIqWo5qUwSWiu5zu0SYnUzlKiLuCerqeZ9UCh+QT/FuwdXJw4sWHE6A6IJw6Scs+ChJTJKAPKZJJAJPKZJAFKLZr3IEkA4KSUJIBwUwKu2W6KtRrqjGEsb9J+Qa0xMEkjYqhagBTEq1ZaDXYsbg2GkiQ44nCIZlpO9QOCmgAknTKAIpk6ZAPKZJJAO0pEpkkA8oqWo5hAip6jmFKBJWyc6J1OusSdUmOGKSMs8gNsZZIrQe247ST4yUPWkOxfOYhGAKpk6RkNBGzcjxDCN+c9njsM55I6jpaSdZGfAABRuqdkDdPrKgCsw7QkTrsxbN0hNUaZzEcIhS2F8OnctC3Ug+mHjVuvJYuVMzUbRmOcMIG3acPHYZz8E1MjOdxjKc/bmk5/ZA3fmlTdE8RHisjAWMxGyZ0Eznt12pqdMkwE4OUcV1vRq4hHWVNAdN7vyELTmzLFHszdhwyyypGTZOi9V4mIHFBX6OVWnSeK7qpX0aFcs1nBBnTfxOgC5n67Jd0dT9DjS2eci7ajQWnbnGfiqfwRmOIXqFO7R2nxoMvMLNtNxtJDo5+y3Y+cn5K+TiKL/aclQuIGqGycETPqoanR+oXODBIDoldpdtn6sOO0tcO4kfkp7lpgvcDp+W1Yy5co7RbhxcOSNeHZw9XozVa7C5UbVdj2TiGi9ZvGzg7MwPJZ9ru9j29oSCM+RWEPUX/ANIwl6dF/KzyvCmWpfF1mjUczYDly2LOLV1oyUlaOPOLhJxfsM1kpsCkaMgOKJ7DPBZGJAmUrlGgGRU9RzCFFT1HMKUCWt9I8/dRu1R1tTz90DkfkEhPZKhUxHZUKgEtJaV21pJYfrA+Ky6ZU1CrhcHbjKxkrRnB07Br04JCjAV68qcVDuOY5HNVQFKdoiSptHQdGejXxDH1Q6Cx7ezvbEuPmF3z7ge2nAiBTBaB9bLMHdp/aVi/s8Zgpmfrk/65+i9Op2OWt3R5fJXnfVeQ4yVeEdnhw+HC37nm933ZVON7mkQXZkR9GJ91qU2wxo2uzj0XW22xkMLN+EZb4wqj0Uu/rLa1pHZYJPIZ/PJaceR5/sbMk+kWwX3I/qQC0tJA1Cp2m5nNa4QdARyXsFWwte2CBose0XOJ0yiO5b58fJjp+xWhyY5Pm0eOWixunCGmcMRBzO4ILspFryIznTvC9fp3Q3FJGeIHTaP+LmOk9wBlXrWiMZJPPJYSb6uzZDLUqMT4Fzy6NBqqwsLsBkZaey6e7LJk4jaR5f8AVFabHDXjn6rmyy7ovQl+48u6V2PE1tSM/onmFyVru97Gh7mkNd9F0ZHkvRL5oYm1GfiHus6+2B9gps+w0fn7ld7i8lxjGP3KPNwKUu690cMwQJ4KzWpQ0byJKCpTza3vPchq1pzXW8+DkLS2VXqNG5AszAZFT1HMIUVPUcwpQDqnM8/dASiqanmfVCUYJAclEj2IFACailAE6A0bUcVOm/hhP4dPKFXpU5IG8qWzumi9v2SHDkcj7Ka52TUBOwT3rW3SZY6/EmvudvcRwGi0aYs+TdfNev2Fktaf5R/iF49c7S57NweGzzDveCvX7lfLW8h5tb+ZXk/VotdTr3cW17aGvShlPEKLoZZoq1qu0w3vJ/RaF40/4fzsT3DRw0yftPJ7hA/2Kn096KmeVwOppOySdTQWbRTr1kVcdnM8FR1DNZHSayYqS6BwVK86OKmQqPLwr4UqNuOb7I5a57PDD94qK86ENcea27ssvZI4lQXzYz1TivGyjK+x1Y5kp0eS30IqzsMjuPaWJeA7NSnuA8pW9frcp+dY9Fg3j/8AY8W5+JB9F3ONtI35pXGv9s5C2thzj+H8/nis8laV57BzJ5k/lHgs1y9Jj+U4WVVKgChKIoVmahkVPUcwhRU9RzClAKrqeZ9UBR1NTzPqgQBBCnCQCgCTohS4hLAgLF3vh0HRwIPeFeukES7iBOyQsphggrTu234Q5uUzLZG3T3Wua1os8eS7Ls6Os6OVRDSDn1khu0AB+Z/ravarispDGA/Zb/i1eD3JejQ8YnHnMCMzy0AXsFzftEollL+G4Foa122QGiXA9wy4ric/As0l20kX1P8AiqG7bZ1l72aKaisww06fInz/AEWRevTalVpBrAQTtdAEcCs49Nhgawt0EYgTmM+CYceKE2ovWinJS60z0WyPBCnlcTYulrG4A4wXkhgnN7hJLRxgLZb0vs2BjnVW4XvNMOkwarJDm6ZQWu/pK7KyxorOLN0qvUMghZtp6VWZpa3rmFz2lzWhzTiaIzB02jKVyN4ftOaK9GnRDH0qsDrcRyOMtIA5Qe9ac2WNNLejKGKT2d3ZrPAQXhRmm4cFk0+mFJrQHTzAJ9lUvDp9QwENmeRy8lyJS43wuq819DcseTvdHm1+Uv4pZ/PHif1C5y83fxD85OaD6grZvq+qZrkiYDwS7LeJ9Fzl729pecLgdBlw48M04kJUtHTlOLizmrwMuPzos9yuWx0kqoWr0ENI4cnbsjKFSFiGB8wszEFPT1HMJ8KTG5jmFK8gerqeZ9UCOrqeZ9UCMDpNcmSUAl692/0Q9YUKSANuZU1KjM8FHTCmsZzKhmUdvZNSs5yjeuusF1WmG4HRIBGcZTMGPnNYd3sGU7/kL0q6QIbG4bCuT6hyHiS6l7j4VJNs5i33Pb6YxOqZEvORdGeummyNyqi7bbk7WcES5wJjbJzz2r0O/wCoDTZBgZ5Fx3boUNhpgsbv+dqrcXlSnC5JGOfH1ejgWUbzDgGGtMnC1lQmJOcbAphZbyLQ173hpLhhfXBgn6UhxJHNevXVYWktkA57c5HFaVt6I2SoJqUmE555D/GJXU7txsqLyeB1rqtAPacJjZUxRwVX93Vflxy4r2W3dALJq0OaNha90eqwbx6F0WaPqDjjyVV8hI39TjPjbRhANSDgInE/6RdOLI6xluhQVK9R30qpznLM6xvdw813V3dC7O8Avc8nP/0J9FNe1wWWnQdhZMaGHO9lznz8Sl1S3f0LUcMqPNK1mcfrTt91QdTLDJE81p2qzgOgAjPSSPJZttpAOiTHEyuzjlZWnBrZStVcEnsgd5VFxU1oEKuSrq8FVjSmSTFSQJFT1HMIUVPUcwpXkCq6nmfVDKKrqeZ9UCAdJJJQB04CZO3VATjIJrOYP6SmqO2IaZz/AOe6gk6K7zJEeZheiWBnZAcATA+q2PHRedXPUzBA7yB7FdxZK1MAY4xdze6JXB9TTdI6/FrqzSve0RTgho5FgPgBKfo5aZ7BjWYxOJH9oHmsm32pkFrcAPBmM+Mp7jtDpyfWPBlFuEd5JAWnjQrGauRtnpt22gNgZ5H7LiPGFr168AGD3gNHcSuUsNqfAkVTxBs4nmMQWjXc5wybT51A1x74dCuqbUaKWONyLNttIjPEBxIHoVy1/W5uHDDuEHKd5AV62WpzRm+ztA4MP+3uuavq9nQWipT/AAAN9CZ8VVkuxbcaaNC6rX2NX8iHmDwnRV77t00nT1neWCe45rLu+0vw9llY78IYQfPJV7zc8sM0nN3l5prnLB/Jf3LkXo5e11AHd+9v5rLtlTtk5fPJXbYc/fJZ9sdGe9ekwqqKWZ6M2uc1XKnquULgryOeCmTlMpAyKnqOYQoqeo5hSgPV1PM+qBHV1PM+qBAOEkkpUAQUjXIGowSgHc7khafmJTvJ3IAUBr3dag0zJPAU/cLrrLerS0SK5+62J5Lh7HXg5vw9xJXR0b5pADFaq33WtKocrF3rVl7BkpeTWtNtERFYcHCoPVx9ErmrjrMqdR2+H4DG8ZwsWrfNA/XrnnAnvlPYrWwu+jUO7JrvHFkVqhiqO0yZzTPSW9QGyaRG8utjDI5YzPcgrV6Mdik2P561Rg5wCSfFcya7YGFnfiY0zxFPPyVp7qwaDTpUhOtQ0pPjUYCtDi/Awqmy/a7XTAzFknca9R3iO0VkWm8xEB9kH3GPc7lJbAVO0WusD2n0Z4Q30aPVZ/xVQk4nNPLCfTNbI49GcnckalG1AiOsZP3Hz5NUNo0Muc77rKufeRCqi2uAjEQN4s8+ZVZ9tAB7b54Uj7QsFh3ZtUvYp2uqZyae/RVLXOEyO6MvNBbLUJ+m/kDA8lBaKoIyc888/ErpQjVFLLK2V3FA4pSkSrBVATJymQCRU9RzCFFT1HMKUB6up5n1QK7Usok66ndvQ/Cjj5LLq7IsqJK38KOPkl8KOPko6sWVQiBVkWUcfJObMN58k6sWVHFNKtGzjj5J/hRx8k6sWDZrU5p7Iz4yfJdBYryrFuVSgz7wAcsShYmkwSfL8lrWfo/TIkl3i38lqy401s3Y5Oy2+31AM7VQn+WmSfGB6qCnaHZk22kz8D3E+DSrDujVENBh3j+is2LotQdBdiOemLJV4wilf4Rsm2yShazgj98YR9lrKzB44fZVLXYqGpvJrydcqzj/AIrbrXDZaVNxbQYSBq41Hf7LEqMpZHqafKHwf7lCj22vwYQ8lOo2iBAtj3fytZVj+4hVadoa0w2oXDiD6fqrFovfCYbRoiMh/DLo/qJUX75qEHKmODaNJvoFuWOTRndMN96AaacWMPuojftQiGhh/C1vul+9HAzhpk73UmPP9wKGpeNR4zI5CnTb6NULA/p/ZPd+zopWi31Cc8I+61o9FFVqvcM5jkVO9mIwfINHsmq2bZLo3SrCgV5SvyUUlZ+FHHyS+FHHyU9GYWVUyt/CDj5JfCjj5J1YsqIqeo5hWfhRx8kTLKJGuvBSos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14" name="AutoShape 38" descr="data:image/jpeg;base64,/9j/4AAQSkZJRgABAQAAAQABAAD/2wCEAAkGBhISEBMQEBQVFRIVFRUXFRAVEBAQFBIQFBUXFBUQFBQXHiYeFxkjGRQUHy8gIycpLCwsFR4xNTAqNSYrLCkBCQoKDgwOGg8PGiocHCApLiwwLCosLCwsKSksKSkpKSkpLCk1LCkpKSkpKSwpKSksLCksLCkpKSkpLCkpLCwsKf/AABEIAJwA0AMBIgACEQEDEQH/xAAbAAABBQEBAAAAAAAAAAAAAAACAAEDBAUGB//EAD0QAAEDAQUECAIHCQEBAAAAAAEAAhEDBAUSITFBUWFxBhMigZGhscEU8DJCUnKC0eEHFSNikqKywvFDM//EABoBAQACAwEAAAAAAAAAAAAAAAABBAIDBQb/xAApEQACAgICAQIFBQEAAAAAAAAAAQIRAyEEEjEFQRMyUWHBFCIjofBC/9oADAMBAAIRAxEAPwDxKpUMnM6nad6HrTvPiVo1rupYjFoYdTPV1xsmM26zlzUNpsNNrw1tZjwSO21lZoAOroc0HLkpsUVOtO8+JS607z4laNquB7aHxLXsfSNXqg5pcCamDH9FwBiARzCzIUWKC607z4lLrTvPiUCSmwH1p3nxKXWnefEoE4CWAutO8+JS607z4lDCUJYC607z4lLrTvPiUMJQlgLrDvPiUusO8+JQpJYC6w7z4lLrDvPiUKUJYC607z4lLrDvPiUKSWAutO8+JS607z4lAklgPrTvPiUutO8+JQpksB9ad58Sl1p3nxKBJLBIah3nxKdlQyMzqNpUcIqWo5qUwSWiu5zu0SYnUzlKiLuCerqeZ9UCh+QT/FuwdXJw4sWHE6A6IJw6Scs+ChJTJKAPKZJJAJPKZJAFKLZr3IEkA4KSUJIBwUwKu2W6KtRrqjGEsb9J+Qa0xMEkjYqhagBTEq1ZaDXYsbg2GkiQ44nCIZlpO9QOCmgAknTKAIpk6ZAPKZJJAO0pEpkkA8oqWo5hAip6jmFKBJWyc6J1OusSdUmOGKSMs8gNsZZIrQe247ST4yUPWkOxfOYhGAKpk6RkNBGzcjxDCN+c9njsM55I6jpaSdZGfAABRuqdkDdPrKgCsw7QkTrsxbN0hNUaZzEcIhS2F8OnctC3Ug+mHjVuvJYuVMzUbRmOcMIG3acPHYZz8E1MjOdxjKc/bmk5/ZA3fmlTdE8RHisjAWMxGyZ0Eznt12pqdMkwE4OUcV1vRq4hHWVNAdN7vyELTmzLFHszdhwyyypGTZOi9V4mIHFBX6OVWnSeK7qpX0aFcs1nBBnTfxOgC5n67Jd0dT9DjS2eci7ajQWnbnGfiqfwRmOIXqFO7R2nxoMvMLNtNxtJDo5+y3Y+cn5K+TiKL/aclQuIGqGycETPqoanR+oXODBIDoldpdtn6sOO0tcO4kfkp7lpgvcDp+W1Yy5co7RbhxcOSNeHZw9XozVa7C5UbVdj2TiGi9ZvGzg7MwPJZ9ru9j29oSCM+RWEPUX/ANIwl6dF/KzyvCmWpfF1mjUczYDly2LOLV1oyUlaOPOLhJxfsM1kpsCkaMgOKJ7DPBZGJAmUrlGgGRU9RzCFFT1HMKUCWt9I8/dRu1R1tTz90DkfkEhPZKhUxHZUKgEtJaV21pJYfrA+Ky6ZU1CrhcHbjKxkrRnB07Br04JCjAV68qcVDuOY5HNVQFKdoiSptHQdGejXxDH1Q6Cx7ezvbEuPmF3z7ge2nAiBTBaB9bLMHdp/aVi/s8Zgpmfrk/65+i9Op2OWt3R5fJXnfVeQ4yVeEdnhw+HC37nm933ZVON7mkQXZkR9GJ91qU2wxo2uzj0XW22xkMLN+EZb4wqj0Uu/rLa1pHZYJPIZ/PJaceR5/sbMk+kWwX3I/qQC0tJA1Cp2m5nNa4QdARyXsFWwte2CBose0XOJ0yiO5b58fJjp+xWhyY5Pm0eOWixunCGmcMRBzO4ILspFryIznTvC9fp3Q3FJGeIHTaP+LmOk9wBlXrWiMZJPPJYSb6uzZDLUqMT4Fzy6NBqqwsLsBkZaey6e7LJk4jaR5f8AVFabHDXjn6rmyy7ovQl+48u6V2PE1tSM/onmFyVru97Gh7mkNd9F0ZHkvRL5oYm1GfiHus6+2B9gps+w0fn7ld7i8lxjGP3KPNwKUu690cMwQJ4KzWpQ0byJKCpTza3vPchq1pzXW8+DkLS2VXqNG5AszAZFT1HMIUVPUcwpQDqnM8/dASiqanmfVCUYJAclEj2IFACailAE6A0bUcVOm/hhP4dPKFXpU5IG8qWzumi9v2SHDkcj7Ka52TUBOwT3rW3SZY6/EmvudvcRwGi0aYs+TdfNev2Fktaf5R/iF49c7S57NweGzzDveCvX7lfLW8h5tb+ZXk/VotdTr3cW17aGvShlPEKLoZZoq1qu0w3vJ/RaF40/4fzsT3DRw0yftPJ7hA/2Kn096KmeVwOppOySdTQWbRTr1kVcdnM8FR1DNZHSayYqS6BwVK86OKmQqPLwr4UqNuOb7I5a57PDD94qK86ENcea27ssvZI4lQXzYz1TivGyjK+x1Y5kp0eS30IqzsMjuPaWJeA7NSnuA8pW9frcp+dY9Fg3j/8AY8W5+JB9F3ONtI35pXGv9s5C2thzj+H8/nis8laV57BzJ5k/lHgs1y9Jj+U4WVVKgChKIoVmahkVPUcwhRU9RzClAKrqeZ9UBR1NTzPqgQBBCnCQCgCTohS4hLAgLF3vh0HRwIPeFeukES7iBOyQsphggrTu234Q5uUzLZG3T3Wua1os8eS7Ls6Os6OVRDSDn1khu0AB+Z/ravarispDGA/Zb/i1eD3JejQ8YnHnMCMzy0AXsFzftEollL+G4Foa122QGiXA9wy4ric/As0l20kX1P8AiqG7bZ1l72aKaisww06fInz/AEWRevTalVpBrAQTtdAEcCs49Nhgawt0EYgTmM+CYceKE2ovWinJS60z0WyPBCnlcTYulrG4A4wXkhgnN7hJLRxgLZb0vs2BjnVW4XvNMOkwarJDm6ZQWu/pK7KyxorOLN0qvUMghZtp6VWZpa3rmFz2lzWhzTiaIzB02jKVyN4ftOaK9GnRDH0qsDrcRyOMtIA5Qe9ac2WNNLejKGKT2d3ZrPAQXhRmm4cFk0+mFJrQHTzAJ9lUvDp9QwENmeRy8lyJS43wuq819DcseTvdHm1+Uv4pZ/PHif1C5y83fxD85OaD6grZvq+qZrkiYDwS7LeJ9Fzl729pecLgdBlw48M04kJUtHTlOLizmrwMuPzos9yuWx0kqoWr0ENI4cnbsjKFSFiGB8wszEFPT1HMJ8KTG5jmFK8gerqeZ9UCOrqeZ9UCMDpNcmSUAl692/0Q9YUKSANuZU1KjM8FHTCmsZzKhmUdvZNSs5yjeuusF1WmG4HRIBGcZTMGPnNYd3sGU7/kL0q6QIbG4bCuT6hyHiS6l7j4VJNs5i33Pb6YxOqZEvORdGeummyNyqi7bbk7WcES5wJjbJzz2r0O/wCoDTZBgZ5Fx3boUNhpgsbv+dqrcXlSnC5JGOfH1ejgWUbzDgGGtMnC1lQmJOcbAphZbyLQ173hpLhhfXBgn6UhxJHNevXVYWktkA57c5HFaVt6I2SoJqUmE555D/GJXU7txsqLyeB1rqtAPacJjZUxRwVX93Vflxy4r2W3dALJq0OaNha90eqwbx6F0WaPqDjjyVV8hI39TjPjbRhANSDgInE/6RdOLI6xluhQVK9R30qpznLM6xvdw813V3dC7O8Avc8nP/0J9FNe1wWWnQdhZMaGHO9lznz8Sl1S3f0LUcMqPNK1mcfrTt91QdTLDJE81p2qzgOgAjPSSPJZttpAOiTHEyuzjlZWnBrZStVcEnsgd5VFxU1oEKuSrq8FVjSmSTFSQJFT1HMIUVPUcwpXkCq6nmfVDKKrqeZ9UCAdJJJQB04CZO3VATjIJrOYP6SmqO2IaZz/AOe6gk6K7zJEeZheiWBnZAcATA+q2PHRedXPUzBA7yB7FdxZK1MAY4xdze6JXB9TTdI6/FrqzSve0RTgho5FgPgBKfo5aZ7BjWYxOJH9oHmsm32pkFrcAPBmM+Mp7jtDpyfWPBlFuEd5JAWnjQrGauRtnpt22gNgZ5H7LiPGFr168AGD3gNHcSuUsNqfAkVTxBs4nmMQWjXc5wybT51A1x74dCuqbUaKWONyLNttIjPEBxIHoVy1/W5uHDDuEHKd5AV62WpzRm+ztA4MP+3uuavq9nQWipT/AAAN9CZ8VVkuxbcaaNC6rX2NX8iHmDwnRV77t00nT1neWCe45rLu+0vw9llY78IYQfPJV7zc8sM0nN3l5prnLB/Jf3LkXo5e11AHd+9v5rLtlTtk5fPJXbYc/fJZ9sdGe9ekwqqKWZ6M2uc1XKnquULgryOeCmTlMpAyKnqOYQoqeo5hSgPV1PM+qBHV1PM+qBAOEkkpUAQUjXIGowSgHc7khafmJTvJ3IAUBr3dag0zJPAU/cLrrLerS0SK5+62J5Lh7HXg5vw9xJXR0b5pADFaq33WtKocrF3rVl7BkpeTWtNtERFYcHCoPVx9ErmrjrMqdR2+H4DG8ZwsWrfNA/XrnnAnvlPYrWwu+jUO7JrvHFkVqhiqO0yZzTPSW9QGyaRG8utjDI5YzPcgrV6Mdik2P561Rg5wCSfFcya7YGFnfiY0zxFPPyVp7qwaDTpUhOtQ0pPjUYCtDi/Awqmy/a7XTAzFknca9R3iO0VkWm8xEB9kH3GPc7lJbAVO0WusD2n0Z4Q30aPVZ/xVQk4nNPLCfTNbI49GcnckalG1AiOsZP3Hz5NUNo0Muc77rKufeRCqi2uAjEQN4s8+ZVZ9tAB7b54Uj7QsFh3ZtUvYp2uqZyae/RVLXOEyO6MvNBbLUJ+m/kDA8lBaKoIyc888/ErpQjVFLLK2V3FA4pSkSrBVATJymQCRU9RzCFFT1HMKUB6up5n1QK7Usok66ndvQ/Cjj5LLq7IsqJK38KOPkl8KOPko6sWVQiBVkWUcfJObMN58k6sWVHFNKtGzjj5J/hRx8k6sWDZrU5p7Iz4yfJdBYryrFuVSgz7wAcsShYmkwSfL8lrWfo/TIkl3i38lqy401s3Y5Oy2+31AM7VQn+WmSfGB6qCnaHZk22kz8D3E+DSrDujVENBh3j+is2LotQdBdiOemLJV4wilf4Rsm2yShazgj98YR9lrKzB44fZVLXYqGpvJrydcqzj/AIrbrXDZaVNxbQYSBq41Hf7LEqMpZHqafKHwf7lCj22vwYQ8lOo2iBAtj3fytZVj+4hVadoa0w2oXDiD6fqrFovfCYbRoiMh/DLo/qJUX75qEHKmODaNJvoFuWOTRndMN96AaacWMPuojftQiGhh/C1vul+9HAzhpk73UmPP9wKGpeNR4zI5CnTb6NULA/p/ZPd+zopWi31Cc8I+61o9FFVqvcM5jkVO9mIwfINHsmq2bZLo3SrCgV5SvyUUlZ+FHHyS+FHHyU9GYWVUyt/CDj5JfCjj5J1YsqIqeo5hWfhRx8kTLKJGuvBSos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16" name="AutoShape 40" descr="data:image/jpeg;base64,/9j/4AAQSkZJRgABAQAAAQABAAD/2wCEAAkGBhISEBMQEBQVFRIVFRUXFRAVEBAQFBIQFBUXFBUQFBQXHiYeFxkjGRQUHy8gIycpLCwsFR4xNTAqNSYrLCkBCQoKDgwOGg8PGiocHCApLiwwLCosLCwsKSksKSkpKSkpLCk1LCkpKSkpKSwpKSksLCksLCkpKSkpLCkpLCwsKf/AABEIAJwA0AMBIgACEQEDEQH/xAAbAAABBQEBAAAAAAAAAAAAAAACAAEDBAUGB//EAD0QAAEDAQUECAIHCQEBAAAAAAEAAhEDBAUSITFBUWFxBhMigZGhscEU8DJCUnKC0eEHFSNikqKywvFDM//EABoBAQACAwEAAAAAAAAAAAAAAAABBAIDBQb/xAApEQACAgICAQIFBQEAAAAAAAAAAQIRAyEEEjEFQRMyUWHBFCIjofBC/9oADAMBAAIRAxEAPwDxKpUMnM6nad6HrTvPiVo1rupYjFoYdTPV1xsmM26zlzUNpsNNrw1tZjwSO21lZoAOroc0HLkpsUVOtO8+JS607z4laNquB7aHxLXsfSNXqg5pcCamDH9FwBiARzCzIUWKC607z4lLrTvPiUCSmwH1p3nxKXWnefEoE4CWAutO8+JS607z4lDCUJYC607z4lLrTvPiUMJQlgLrDvPiUusO8+JQpJYC6w7z4lLrDvPiUKUJYC607z4lLrDvPiUKSWAutO8+JS607z4lAklgPrTvPiUutO8+JQpksB9ad58Sl1p3nxKBJLBIah3nxKdlQyMzqNpUcIqWo5qUwSWiu5zu0SYnUzlKiLuCerqeZ9UCh+QT/FuwdXJw4sWHE6A6IJw6Scs+ChJTJKAPKZJJAJPKZJAFKLZr3IEkA4KSUJIBwUwKu2W6KtRrqjGEsb9J+Qa0xMEkjYqhagBTEq1ZaDXYsbg2GkiQ44nCIZlpO9QOCmgAknTKAIpk6ZAPKZJJAO0pEpkkA8oqWo5hAip6jmFKBJWyc6J1OusSdUmOGKSMs8gNsZZIrQe247ST4yUPWkOxfOYhGAKpk6RkNBGzcjxDCN+c9njsM55I6jpaSdZGfAABRuqdkDdPrKgCsw7QkTrsxbN0hNUaZzEcIhS2F8OnctC3Ug+mHjVuvJYuVMzUbRmOcMIG3acPHYZz8E1MjOdxjKc/bmk5/ZA3fmlTdE8RHisjAWMxGyZ0Eznt12pqdMkwE4OUcV1vRq4hHWVNAdN7vyELTmzLFHszdhwyyypGTZOi9V4mIHFBX6OVWnSeK7qpX0aFcs1nBBnTfxOgC5n67Jd0dT9DjS2eci7ajQWnbnGfiqfwRmOIXqFO7R2nxoMvMLNtNxtJDo5+y3Y+cn5K+TiKL/aclQuIGqGycETPqoanR+oXODBIDoldpdtn6sOO0tcO4kfkp7lpgvcDp+W1Yy5co7RbhxcOSNeHZw9XozVa7C5UbVdj2TiGi9ZvGzg7MwPJZ9ru9j29oSCM+RWEPUX/ANIwl6dF/KzyvCmWpfF1mjUczYDly2LOLV1oyUlaOPOLhJxfsM1kpsCkaMgOKJ7DPBZGJAmUrlGgGRU9RzCFFT1HMKUCWt9I8/dRu1R1tTz90DkfkEhPZKhUxHZUKgEtJaV21pJYfrA+Ky6ZU1CrhcHbjKxkrRnB07Br04JCjAV68qcVDuOY5HNVQFKdoiSptHQdGejXxDH1Q6Cx7ezvbEuPmF3z7ge2nAiBTBaB9bLMHdp/aVi/s8Zgpmfrk/65+i9Op2OWt3R5fJXnfVeQ4yVeEdnhw+HC37nm933ZVON7mkQXZkR9GJ91qU2wxo2uzj0XW22xkMLN+EZb4wqj0Uu/rLa1pHZYJPIZ/PJaceR5/sbMk+kWwX3I/qQC0tJA1Cp2m5nNa4QdARyXsFWwte2CBose0XOJ0yiO5b58fJjp+xWhyY5Pm0eOWixunCGmcMRBzO4ILspFryIznTvC9fp3Q3FJGeIHTaP+LmOk9wBlXrWiMZJPPJYSb6uzZDLUqMT4Fzy6NBqqwsLsBkZaey6e7LJk4jaR5f8AVFabHDXjn6rmyy7ovQl+48u6V2PE1tSM/onmFyVru97Gh7mkNd9F0ZHkvRL5oYm1GfiHus6+2B9gps+w0fn7ld7i8lxjGP3KPNwKUu690cMwQJ4KzWpQ0byJKCpTza3vPchq1pzXW8+DkLS2VXqNG5AszAZFT1HMIUVPUcwpQDqnM8/dASiqanmfVCUYJAclEj2IFACailAE6A0bUcVOm/hhP4dPKFXpU5IG8qWzumi9v2SHDkcj7Ka52TUBOwT3rW3SZY6/EmvudvcRwGi0aYs+TdfNev2Fktaf5R/iF49c7S57NweGzzDveCvX7lfLW8h5tb+ZXk/VotdTr3cW17aGvShlPEKLoZZoq1qu0w3vJ/RaF40/4fzsT3DRw0yftPJ7hA/2Kn096KmeVwOppOySdTQWbRTr1kVcdnM8FR1DNZHSayYqS6BwVK86OKmQqPLwr4UqNuOb7I5a57PDD94qK86ENcea27ssvZI4lQXzYz1TivGyjK+x1Y5kp0eS30IqzsMjuPaWJeA7NSnuA8pW9frcp+dY9Fg3j/8AY8W5+JB9F3ONtI35pXGv9s5C2thzj+H8/nis8laV57BzJ5k/lHgs1y9Jj+U4WVVKgChKIoVmahkVPUcwhRU9RzClAKrqeZ9UBR1NTzPqgQBBCnCQCgCTohS4hLAgLF3vh0HRwIPeFeukES7iBOyQsphggrTu234Q5uUzLZG3T3Wua1os8eS7Ls6Os6OVRDSDn1khu0AB+Z/ravarispDGA/Zb/i1eD3JejQ8YnHnMCMzy0AXsFzftEollL+G4Foa122QGiXA9wy4ric/As0l20kX1P8AiqG7bZ1l72aKaisww06fInz/AEWRevTalVpBrAQTtdAEcCs49Nhgawt0EYgTmM+CYceKE2ovWinJS60z0WyPBCnlcTYulrG4A4wXkhgnN7hJLRxgLZb0vs2BjnVW4XvNMOkwarJDm6ZQWu/pK7KyxorOLN0qvUMghZtp6VWZpa3rmFz2lzWhzTiaIzB02jKVyN4ftOaK9GnRDH0qsDrcRyOMtIA5Qe9ac2WNNLejKGKT2d3ZrPAQXhRmm4cFk0+mFJrQHTzAJ9lUvDp9QwENmeRy8lyJS43wuq819DcseTvdHm1+Uv4pZ/PHif1C5y83fxD85OaD6grZvq+qZrkiYDwS7LeJ9Fzl729pecLgdBlw48M04kJUtHTlOLizmrwMuPzos9yuWx0kqoWr0ENI4cnbsjKFSFiGB8wszEFPT1HMJ8KTG5jmFK8gerqeZ9UCOrqeZ9UCMDpNcmSUAl692/0Q9YUKSANuZU1KjM8FHTCmsZzKhmUdvZNSs5yjeuusF1WmG4HRIBGcZTMGPnNYd3sGU7/kL0q6QIbG4bCuT6hyHiS6l7j4VJNs5i33Pb6YxOqZEvORdGeummyNyqi7bbk7WcES5wJjbJzz2r0O/wCoDTZBgZ5Fx3boUNhpgsbv+dqrcXlSnC5JGOfH1ejgWUbzDgGGtMnC1lQmJOcbAphZbyLQ173hpLhhfXBgn6UhxJHNevXVYWktkA57c5HFaVt6I2SoJqUmE555D/GJXU7txsqLyeB1rqtAPacJjZUxRwVX93Vflxy4r2W3dALJq0OaNha90eqwbx6F0WaPqDjjyVV8hI39TjPjbRhANSDgInE/6RdOLI6xluhQVK9R30qpznLM6xvdw813V3dC7O8Avc8nP/0J9FNe1wWWnQdhZMaGHO9lznz8Sl1S3f0LUcMqPNK1mcfrTt91QdTLDJE81p2qzgOgAjPSSPJZttpAOiTHEyuzjlZWnBrZStVcEnsgd5VFxU1oEKuSrq8FVjSmSTFSQJFT1HMIUVPUcwpXkCq6nmfVDKKrqeZ9UCAdJJJQB04CZO3VATjIJrOYP6SmqO2IaZz/AOe6gk6K7zJEeZheiWBnZAcATA+q2PHRedXPUzBA7yB7FdxZK1MAY4xdze6JXB9TTdI6/FrqzSve0RTgho5FgPgBKfo5aZ7BjWYxOJH9oHmsm32pkFrcAPBmM+Mp7jtDpyfWPBlFuEd5JAWnjQrGauRtnpt22gNgZ5H7LiPGFr168AGD3gNHcSuUsNqfAkVTxBs4nmMQWjXc5wybT51A1x74dCuqbUaKWONyLNttIjPEBxIHoVy1/W5uHDDuEHKd5AV62WpzRm+ztA4MP+3uuavq9nQWipT/AAAN9CZ8VVkuxbcaaNC6rX2NX8iHmDwnRV77t00nT1neWCe45rLu+0vw9llY78IYQfPJV7zc8sM0nN3l5prnLB/Jf3LkXo5e11AHd+9v5rLtlTtk5fPJXbYc/fJZ9sdGe9ekwqqKWZ6M2uc1XKnquULgryOeCmTlMpAyKnqOYQoqeo5hSgPV1PM+qBHV1PM+qBAOEkkpUAQUjXIGowSgHc7khafmJTvJ3IAUBr3dag0zJPAU/cLrrLerS0SK5+62J5Lh7HXg5vw9xJXR0b5pADFaq33WtKocrF3rVl7BkpeTWtNtERFYcHCoPVx9ErmrjrMqdR2+H4DG8ZwsWrfNA/XrnnAnvlPYrWwu+jUO7JrvHFkVqhiqO0yZzTPSW9QGyaRG8utjDI5YzPcgrV6Mdik2P561Rg5wCSfFcya7YGFnfiY0zxFPPyVp7qwaDTpUhOtQ0pPjUYCtDi/Awqmy/a7XTAzFknca9R3iO0VkWm8xEB9kH3GPc7lJbAVO0WusD2n0Z4Q30aPVZ/xVQk4nNPLCfTNbI49GcnckalG1AiOsZP3Hz5NUNo0Muc77rKufeRCqi2uAjEQN4s8+ZVZ9tAB7b54Uj7QsFh3ZtUvYp2uqZyae/RVLXOEyO6MvNBbLUJ+m/kDA8lBaKoIyc888/ErpQjVFLLK2V3FA4pSkSrBVATJymQCRU9RzCFFT1HMKUB6up5n1QK7Usok66ndvQ/Cjj5LLq7IsqJK38KOPkl8KOPko6sWVQiBVkWUcfJObMN58k6sWVHFNKtGzjj5J/hRx8k6sWDZrU5p7Iz4yfJdBYryrFuVSgz7wAcsShYmkwSfL8lrWfo/TIkl3i38lqy401s3Y5Oy2+31AM7VQn+WmSfGB6qCnaHZk22kz8D3E+DSrDujVENBh3j+is2LotQdBdiOemLJV4wilf4Rsm2yShazgj98YR9lrKzB44fZVLXYqGpvJrydcqzj/AIrbrXDZaVNxbQYSBq41Hf7LEqMpZHqafKHwf7lCj22vwYQ8lOo2iBAtj3fytZVj+4hVadoa0w2oXDiD6fqrFovfCYbRoiMh/DLo/qJUX75qEHKmODaNJvoFuWOTRndMN96AaacWMPuojftQiGhh/C1vul+9HAzhpk73UmPP9wKGpeNR4zI5CnTb6NULA/p/ZPd+zopWi31Cc8I+61o9FFVqvcM5jkVO9mIwfINHsmq2bZLo3SrCgV5SvyUUlZ+FHHyS+FHHyU9GYWVUyt/CDj5JfCjj5J1YsqIqeo5hWfhRx8kTLKJGuvBSos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0218" name="Picture 42" descr="http://t1.gstatic.com/images?q=tbn:ANd9GcRVdMIIzOJw0D1303blNEXVd2kDDDwlys_LknEx9Kf7hWlI0ep7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2956574" cy="2214578"/>
          </a:xfrm>
          <a:prstGeom prst="rect">
            <a:avLst/>
          </a:prstGeom>
          <a:noFill/>
        </p:spPr>
      </p:pic>
      <p:pic>
        <p:nvPicPr>
          <p:cNvPr id="50220" name="Picture 44" descr="http://t2.gstatic.com/images?q=tbn:ANd9GcR_iGnyLLEVJNmvZXe1cNxW2q2Qy-ooJ25AuMrF1rdI4HZFnqn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536776"/>
            <a:ext cx="2381254" cy="3321224"/>
          </a:xfrm>
          <a:prstGeom prst="rect">
            <a:avLst/>
          </a:prstGeom>
          <a:noFill/>
        </p:spPr>
      </p:pic>
      <p:pic>
        <p:nvPicPr>
          <p:cNvPr id="10242" name="Picture 2" descr="http://t0.gstatic.com/images?q=tbn:ANd9GcQ2AtDuiewECDVNuzrdYm0d7dikvNJrkxIZigjxUIXiMT5sdAdAr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571612"/>
            <a:ext cx="3143272" cy="2589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Здесь  много  музеев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http://t0.gstatic.com/images?q=tbn:ANd9GcSeEG9waTbPQQ-B7aeR4CzlLXIHq9-JwhbCodCv23AOQmcVhxt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3462414" cy="2325124"/>
          </a:xfrm>
          <a:prstGeom prst="rect">
            <a:avLst/>
          </a:prstGeom>
          <a:noFill/>
        </p:spPr>
      </p:pic>
      <p:pic>
        <p:nvPicPr>
          <p:cNvPr id="9220" name="Picture 4" descr="http://t2.gstatic.com/images?q=tbn:ANd9GcRtyDmWp-Fu7WX23hD-JsunEmsh9mOCGVU42zSS4a_RnWAqNZ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714752"/>
            <a:ext cx="3576181" cy="2847983"/>
          </a:xfrm>
          <a:prstGeom prst="rect">
            <a:avLst/>
          </a:prstGeom>
          <a:noFill/>
        </p:spPr>
      </p:pic>
      <p:sp>
        <p:nvSpPr>
          <p:cNvPr id="9222" name="AutoShape 6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8" name="AutoShape 12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0" name="AutoShape 14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2" name="AutoShape 16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4" name="AutoShape 18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6" name="AutoShape 20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8" name="AutoShape 22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0" name="AutoShape 24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2" name="AutoShape 26" descr="data:image/jpeg;base64,/9j/4AAQSkZJRgABAQAAAQABAAD/2wCEAAkGBhMSERUUExQWFRUVFx4YGBYXGBoaGhgcGB4cFxgYGhsXGyYfGBwjGhgYHy8gIycpLCwsFR4xNTAqNSYrLCkBCQoKDgwOGg8PGiwkHyQsLCwpLCwsLCwsLCwsLCwsLCwsKSwsKSwsLCwsLCksLCwsLCwsLCwsKSwsLCwsLCksKf/AABEIAMoA+gMBIgACEQEDEQH/xAAbAAADAQEBAQEAAAAAAAAAAAAEBQYDAgEHAP/EAEgQAAECAwQHBQUFBAkEAwEAAAECEQADIQQSMUEFBiJRYXGBEzKRobFCUnLB0RQjYpLwM4Ky0gcVFkNTc6Lh8WOTwuI0o7Mk/8QAGgEAAwEBAQEAAAAAAAAAAAAAAgMEAQUABv/EACoRAAICAgEDBAMAAQUAAAAAAAABAhEDITEEEkETIjJRFGFxoTNSgdHw/9oADAMBAAIRAxEAPwAiw6alNdWgJHAApLVqAN4oGV3oe6K0XJUCqUaHMFxQbnxxJY+GEQj8Ic6uKWEzeze8RTibqmd6eMB36piMa3oc6y6LKezuSwxWpailIqyS15g+Ks8zGeq6zcmAuClnBye8fQgfuwOjWaelQTPkKGLFDnF3YGhpuORxydWHS1nIWpSgmgvPsFLuASFAE4jfk0ecU1odbT2TOsB+96fMx5Z9LKkWcqCL4KyDwF0F3yrnGusstInm6SQ2JDZmPbAh5B+I/wAIhS4MXzYToyfItyXCbqwK1Y7ncCtd7wv01qkJe27VopOyrhUUV1jKzWpSETFS7iSnFkgF9lw4xF1RLVweGA0sZ1mKFd6WpLl3cLcj0Ij0qGPW0J5Ol58hSAVBYUq6D3VDm1CIubLaJoSkqSFggHZooU3Giujcogreh1Sf80fOLuyzilIvILAd5O1TiMR4GOfmqMtaLMDc4W9hbSp4ukBTeyoMpPQ1SeMYKsK0dw3x7qzXorPq/OJDTunlfak9nMvITtBiGcA5irZM8UFj1mQSAVXFEDZmUBcA7K8Djm0DfdyMToN+1IV92sMfcWGPQ59DGqZa00Sq8PdWdoclZ8j4xqqbLmC7MSK5EeYPzEcCwqR3FX0+6su3JWPi8BK0OVM4KEqO5Q6KH1HiI9KyMcPeHzT8x5RkqYCbqgUqySr1SRn8JjS8U41HHEdcD1Y8TAdwfaeG1hJD4HMfrlG65EuYLqglQxY+DjMc4XLmJWC1DnTPK8n54x+stoumtDgFeyc2f5FusNx9W4upbQqfTKW48jCz6KlSxsIAO/E+JrHqkxpJtYVQ0McTBWOlCcZq4shlBxdNAtoREbrLoFK5iVgVYlWTgMK76kdIs5ohNpNNf3D6pjzPEVrDKIkp3Xg/gWh0lKezvezdeu5n9I40pYe1lKSMcU8xUeOHWJyzaRmqlizpDlRZ87vu8A7ud1IFbBemF6mg9qvPYx6j/eLNCIUav6G7BJcutWJGAAwA+sOhOAjJO2HFUEyJDxU6u2a7LU+avkIn9HzUlQeL2zykhDCCxrdmZHSFGkVBKSkkC8QwzNRAtuSBjTnAulgpEwnFSagg1D4EA84ltKWxJLrW/MknyeJ8vWRg+2rZTj6OU4910h5N03IlgOsYYJBUcTugY65yPdm/lT/NEZbNIpGAUeQAHiYyEz8CvH/1ha6nI9pGvp8a02ZQdo3ShkksHf5QFehvoOzhYWCAajHkTF74OPC70USr2JALihSX9IGm6Ks84/eBlDAglJHhTxEZHQCk1QSj4TTwMcz5louKQbi3DAkXVjiDvgdeCm35QFp4vN6fMxmm2CXIBJZ5hGH4Ri0DWkrf7x3bPd84Ns2iRaZJQ5TcXecMe8GwOVIxLwBF+6ydlJUqawUClc0KLYMQRTg3oIpJdlCBPAwPYn/9fpC+dqpaZf7NSVDd3VDlez6wXYJc0S53ahQVelgXgxIAX44x6TGNaBLan7yR/nJi3k2kJSL4UilFkOk8byXCerRF2yX97ZuM8Rc2fSCAwJuHAXnS/Imh8Y5/UfJfwr6X4P8Ap891nSPt6im6xlkuGrR3pQ84ey7ApaO7eSEpej+yMoS6zWNCLeq4kJBlksAwcguWwi40FIBQp/wGhY0QMCIPFuQGVJk/Z0rl/s1lI9w7SPynDoRDSyafKf2iSn8QdSPS8nqDzhx9gRMDkXn4bX5ks/V4V2zRoSLyVOHauNeXKGzwpmQyTh+xui0y5qQ91QPIg8iKRwuwqSNguPdU79FY+LjlAKdWFpN6WaqA7tCeYwV1jefa5shkrALkCgzUWDpPFqgjlCJYnyUxzJ6ApyUljUK3Gn5SMeQ8I8lzSKKBPSvUYK6eEGaQUB3k0NCQHB50pzI6wrMs3gZanGQxHJw5HmIgmqZfHaCUp9wuNxw5DMcjGo0gEsDj7pNehwMZGYlXeF1WD4HocFcq8oytsh0kKF5PLDmMRzHlAwnLHK4s9OEZxqQwNpChT/eFOk1VPwH+JML1X01QoqTiKg4ZA58qdY4VpQLd6FrvVwa7jSOnj6uMtS0znT6eUdrZ6gx1IsKEqKwhIUcSBUxmlUcnSIBZw/Cp8oyXVwXGzI9PJhs2ggftBHJnKUKJUedIXLEw+6OZJha6xPhBy6auWUGjp4vYFV2rBQGHmeQis0XrNMny70iWCDS+pQSNxpVXlHz7QqymbUu6WwZqgxTanL7OzymwI8XJhuLK5vYTwR7Ex8NXZk5V6fNDe6gE/wCpTAfljK1aj2ZJcha+BWQPBLRRSFgpeOJyr2FYq9OCV1sm9Sd1ehBZdESZatiUhLZhIfxNYZi0HfHi7MXJjz7NxMYnRna2fGAqHmrPtc/kYRhUPdXFgBZLAA1PIQ6XBz8XyHWm7fcF1nvDN2YF1VGbAwRo2alcgbwliMagb4XaXtLqQUmjE+f68I21fmpMksc1DH3aBt9APOFeCkSad/a9PmYP0Do1MyXUC8FGrkHLMQBpz9rg9B6mHWqqtjqflDIi182b/YZyO6tRG5QCx4jagLSs2YUAEJACqlJoTlsmqc/GBbDrnft3ZuRJJMpBaipgIq+T1A5h8Yb60zHljmPnGzWg60SdsX99Zv8AOEX9lnIWm6FJJZilwfFJ+kfOLYr76zn/AKo+UXshV9CbwSsMMQC3I5Ry+qdSX8LukVwf9IXWfR6JVtUEUBlE3XLAkZA4RZ6OmkSVt+EY/hEROsyLtsWAVN2ftKKmcYB6t1ik0fbygpBOybt4MDkMAc4PA33WLy6H+j5hIKS4YhsqEE/KO9NABHNQ/wDKBpUxCj93MALYBV0/kXQ+MeW2eCkIUoFSVMQRdwfc4zGBi2UtClT4HqNIhAQaU/4hNrVpoTBKapVNR0AU/wAo7tWlkIQtJTyVQ572+kTOmLSCbOxoZgJ8V/SAyP2f8DIqmUs20LBqyh+U/Q+UATkpJ2HSrMAMeoNFc6wTNknFC6ZBW2Ohe95mBVLKXCkdRtp8GceEcaUmzppUK3Uq1FFDsEHGtL9RWvJ/lBUuaRW87ZGvrVP6pAmr04TLeog3gFEAu9LqQWO7GDbZIBd6NR93UVHWHZ4eyEheGduaYKspUSRsqOPHnketYVaSksReBd6KS/gWqBBilFO4jfRyP4T5QttlrJYClcG54bolSdjVVHcuUn3X4n/2MEBx7ohNLtcxRuywpR3BLnwSKdY5tFmm/wB5sv71fJPzhixSbFvIlwhyvTaEhipz+EQsmTQrGYpuR+sYyLEg4kl+nljBKLLL93zMUx6dRESySme2NcuWq8FKqG7ph7ojWeVJlS5ZCjcSyiEs7PgDx3wnRYZT1GW8/WO7fo+UlMm6nvIdRc1NMaw6EWuAblRYyv6RLOEs0z8o/mjewa6yJi7ie0Ki5AuirY+1Cmxat2VSAVIuvLCgozFBJfEF1Y48In5qRItLy2ZBC0kF3GOPW7yjZScas1Jn0f8AraYe5JPNa0p8k3jHP2u1bpH5l/yRhKt6WfexD7iAR6x1/WA3iD7oeWA45Hwj5dzhxoaQVy5qAQCoFLnCqSKwo7UQVY9KmU7AEO+YNORi1rRx4OnsYWXQE2WCk3XoxCncbjgQemZ3R7I0P2bFQKjefBQAww48XPyhtLtiVJBE2WokCj1HDPAwTLnqQlS2BSA5IO7Nn3cIzf0U2ie08kdr0+Zg3Q9mvSaKIYq64Qv0taUzFukuG+Z3iGur6ymSWDm8flHoi4v3s+cS1qFxKXChNCgXapIAxwLjGL2fNmmQrtbzhaQHIOSjRssPCJLRuhpqbTJ7WWsJ7RLuCQw2jk3nFbpHSEubKV2ZcJWkE4VZThjX/mDnwNfDEFvV95I4TIvrNo9BQlRQHIBvJdKsPeQQTHz23Hbk/wCZFxY7oQk7SaCqFqT5OU+Ucnq9SX8LOk+D/pHa0WUy7Wt1rW8r22JFMHADjnFLozRfbIJCmIYMz5DjEzrRMV9pXeWV/d0JABA3Omh5tFHorTyLMgFbstRFKlwlJw6weDbBy/TNJuiJowAVyPyLRgCpFFAjmCIdWbWuzLNFNzHk2L9I3Va5UxaAMAohQIb2SfSK2iftS4FcxEicHK7i1d5iUVxzdJryhLpZFybIl3r11Yc0zvq9kkGhGEUls0VLU7JHTZPlTyib0xYRKXIIes3AtkFZ4V4xk/i/4w05Wv6UN2WVHsyx/Cbp6pw8Ux19pmJBJZYFa7JpxDjyECTbYC99JA/6iHHRSXSPGBNJ2wCRMUhRDJPdVfTWmBduhEcWnZ1mwXUKbfnrmM15az4tuh1pZJTMWLwO0aKDGtaKTzzHWJfU21TkpHYygsqKheUSEprRwKny5xR6wywFgzKKUhJK0uhyNk705YF46HUxvCv0R9O6m/2JbTOAxBQd+X5k0PWAbROYCgVVwRyMaTkEVSsH4tl+oofAQrtM1lAXWPDOn4XBiGMbKe+hlZZi0feJVcUScMxuIwI5wXbtOpWkGZLZQcFSXunCoqCOviYWSlOgUOe/fxji0gdgl/fV5tFcILTEznp0Eo0jLOALdfrGybdLfuqx3KhVo+0BNM+eH6eN1T1ZAQ2WmKi9Bc+3S05Gu98PCOrXaVJCLwFUXk4d3LI1hVM2nciiTlB+nZrdkkK/uUj6QUIp8muVIq9WtWkWlKVrWo1qAQOQBIJ9IJtei5SJwuC8yWF6t2oGJgvUXSEtEiWkkOVXSeYdPzjefI//AKmGCkPyrT1jZxSjo3G7lsWo0WmYolSpm5kqKR5V84IGgJPuq/7kz+aONHzClc5JLtOU1cAyWHDlDMK4xsXH6FZO9u7PmIaG2grMmbeCmLMA9WxwifKoearmquafnFj4OXD5UOLRqohvZ5uofUQOvVJsCoDgofMCDNZLeZctIbvliSHAArnR+e6CNBaQE2SQzGXsFu6WFCD8LcoXtFHaiR0lZOyXdBJGIcVFTQtjBuhpk9KCZaZagTULxpu3YxlrCr70M3d+ZhlquHR+8adI23Vi4xXfRpL0jOGMgfuLb6wJpq3FaUjs1oDuq9mfZYgbnhlL0nLNp7OjEEAMGKxXEVwcdOsDa2pZAam0PQxlsY1pkpbhtSj+MRZ2azG4khcwOkH2VDAYBSX84hbXMLy/jEW9isUwy0lM6hSKKlggUwcKEc/rE+5UW9G12EfrBe+0LClJUQjEJu+TmH1msiZkggqAUCSkEgPRO/exEItYLPMTaFhdzuBrrt4KqPGDbPbCgpUMU4fowzplsX1EqpmM/QMxKnuEjhXnUQ40SFCWoBSgXLO4KTdLs1RzEZy9YFO6pcs/u3fNLRl/W6yVEKapISdoAHIXni1om9VGVq0naWa+SKOE0JanexL584C7clMlyf26u9kezST0cnxh2u0WZfeDHij5y1D0hPaAjtZKJYZImmrkveDOAoUoMDAZFUH/ABjIzTkv6O0T1OzA/Cr+YJPnGml7LLmylXgQW7ykszfjAbzjydohQqJiTzSUnxSpvKPQpaJKwQDRRdK64blAP4xwo8nYbRjqFZwLOoqUQgoUF1oUkqck70u4OTGDdLzp8u6iYy1pBdTsVIJ2SaMS4WC5GA3xhqfZ71kUj3pKg3xJP1gOx20rs6UzFNMlC6CSNpBYiqndmO/KOzn/ANE52J++xfOmJNezKTmwbzluD1hZMWLwuqGfe+qWhzaQcUrT1DP1SflE9bpx7UXgHANQXHmHjnQ2USY27QhA2hgcBxO8wJPL2dPxk+kdGf8AdjKnzMD6QU1nl1xJ9UxXBcCpvRnIUb7b3OfT9cIYIkXyEpSpROAqXjafq1MkSBaFqSQSHCSXReoAsEMd1DQmAdHadCFoUwYGu9qg/M8wIqlichCyKKNbTY1Id0FOycaPjG2nZW0kuBdlIDHEu+FGpFSjS1nmBriiharoKikImPRmJvIcuAS2GGESenZr2pSAwYhCavwAJ3h2J4GPRxtHvUspdTrUAhlb0seIJAfxHnFRpWemUtExaglKQmpzLlk9Sw6xE6sySAhyaKrzTkesWmm5qVSFd1TpHeqKkpNP3vGFT+iiHFi+zrP2i0pLftSrBqKFOeEHhcJbNLIt8/acEKd8aLF31PiYcFELUQZOtHzFQaHOrcxis5C6fWEkxWEM9BSitM1AZ1JYPg5CsY6L4OTB+8d6waUlzZMtSVJKe1qa4gGjAODWO9W5qZVnK1EbSlMQSXAJAZ9xKoVyNCz0o7GZcKXJDKS4fFryfmIJlavqwSXb3jgOABYeObwt8UVC/WFZ7UMPZ+aoP0HbAiTeW93tLpbJwBlWANYkETR8PzVHdk0eudZFoQ16+9SwYMTHn8RS+bDEqT9tQaBN8ANgwDA8u74iC9bZgUihB2hhX2YTyNCTillKWKNdvOMs93MR3bLEqTZUpUG23G1eoQc/lHvIyT0xHblB0MG2ni00fZ5vZoKVyjsiikrDUwcE+kRNoO0j4ou9GJmiUhkoIuj+8bKlCiOd1i9yKukfsJPWUzO3VfSgG6O6XB8QD4xtZFKAmFKQpSZZKQU3qgp9nOjxxrOpZtBvJu7I9oKevCNNGzlpKuyUEzLrIJ33knMH2QcoZ0vkX1D4MTpVfZGZ2EtSUkBRulIF4Ua6oZhXKkMbFOAXeCUpeSFXQp0gqCS17MOesZTZNoMlYVNExa2cKUlqOzOca5xkhVwF2F2QkGoIBHZg1FMYtJ34Gc/TUoE9oiWCzgKoTuCi1D5coVTpqVzLOoSxLeaoEAkOAAx4YnDdCa1W5BQpJuqUSGU7ENiGzB54gboK0bOeXZs7sxYbEUCfGrwvL8H/AAdD5IuxotKwwVMD7lOD+YGFlv0coSJxE1QZB7yQeGIaMDbpYNUof4G+UB6Y0jL+zzLpAJDUWQcRk/yjixdtaOo9IodTUNKA/CkeTGFXZkIF1L0rUD+Ih4aavm6ltzeULrWoIJHaMAWxRyzDx1eol24l+yDHuT/QpnpGaCOIT80QhnS0mdicMK8N9YoLS+S34XRXwVE/MKjNNBh+s4ggUNhtqSEyw26nnH6zSu0VY0ZFZJ5JZR9Iy0hMIlh6U3Qy1YlXlyCfYlTD1JSn0Ji7EuP/AHgRkKXSNtJs0xBFLuPG8F7uAj5XKtDLJJAarVry4ufKLfWLTAlSlDNbJA5gEnwEQdjUO0BIJoe6WILFi7Ggi6DJWh4klSVFPsh3YEmqQpmGNfKBb5JvF3vAgsc8a73D+Me6MnAhQGHZLb8t71AjmQkKU4KQbwDVc1x3D/aNsw+i6IQQlSvxXvzG9840RpAJCpagD2l0D3nBQKcApQxjiwuAQ/sDyH+0LbYl58kjJR4MLyfoDEU62XQ4RvZba2kb150zb6TQ96rCoxFwCm+KhUysRWr05P2yfLmJCimYuZLUalJCiCE7tlT9IpVrqa5xnAEtnztJgyw6QXKe61WxfJ9xG+MDrCj/AAE/lT9I5OsIykJ/Kn6Qz8lPwSfjNO0yt/ruQwJmrvNXZNN9ecfladlBKrs1d5jdF0sTkCecSg1i/wCgPyp/lj9/aJX+AnwT/LGevH/aM9KX2GWy3mYQpTYNTOpOZO+DNDaX7IhJ2UEupTEkOMgMcBCcawTMpKfBP8senWGb/gy/BP0jPyI/QHoSu7LAaxyX/bLbfdPo0JtN6ZM0lIN5AIKVMQTTcTSpMJxrDO/w5Y8PpH7+0c73ZflHvyI+EE8Mn5/wczTtI+KLywz5glo+5V3Qxvy60FaqiKlWy02g3EoSfhSS3HZiwlldxCeynG6kAtLLUDZkRH1Eu92kVYIdipk3rBOK7QXQUEJGJSf4SRGKZpSXBIIzBY+UEaZss1U1REmbUAVSQadFRgk2xsJ/J2/8I3Bk9PbBy4vUNRpKYP71f51fWMTbFJVeSouXc73qXfjGak2t2PadVsfSOF2e14utuM0/WKfzIiPxJfY6VrFLP9yf+59UQuXbFLnSyE0C3SnZDPgHAAfAOd0ALl2n3z/3V/JULLTb50te1McgEgBcw1yJvFqY9I31o5U4qg1ilBptlTadcAgmhvChF4MGoagkGF9o1rVOSpCtnDZIcmudaU3A/OJeUCrF3BP0jxZumhbMfrpCo9LGKLfUtljYNY5qVM4PAp8MGjudbb7mgJJYM/HOo6xLS7ewCkliDg9enCHci3hLuAQ4oRhVwX6+celBtVIY1HbSRmuddO0mhFKJ+sABYVMN0EdB4Q11gtCCEzEpuC8E0zBDVBzEKpLpWWL+G/hAOHaTt2aaUmsgOHpFJqij7sK/6beKiT8om7aAoiowio1aUEyW/WRh8HwJmTOuyT26a0ag8j8oUWBJvumYEECjm67lmBZuNaMIa62Wu9alg91GzT8x6ufKFUvs0kEkKDZGvgcG3cMTFseCbyMZUwoCiWJUkhyPeZ/EE+MftHVnSzUVL0YOkUp+sY3UUrCCU3UBIZydpN8JJLcCQW3QJZ73ahiLqlkIDuQlzVsgeNadYxs1Fja7WpExAFApAfxIj9b5jLSRnMQGrmUP84z0v+2l/LmDGNuOyFAspM1JY0BrQE5EnpSpESS5K4P2lDoyXLYzEhJKidpg5qc2f/iP0y01POBNW1q+zpvJukEhi79X4vHc4C8aDEwpXbMkyaRqyrNR8o2TqoM1q8YoE2WdukjmpR9Ex19hne/KHJCj6kRB3T+yikJJOq0oHbKzyMEK0JY0HaLfEsJ9VQxm6JmKZ55p7stI9SY20ZqnZZhmKm3Zq0sFKm3QUouuKYAY1+kPwQeSXa5C8klBWLrNo6wqe4y2xZYU3NlGDEaNso/uR1hHq3oSQZlq7O92XakymWpLo9nA7Q3ExQJ0DIGKAfiUtXqqNyLtk0meg+5WcXLOnCTLHMCOk6Rkpykp/KPnHY0VZxhKl/kB9XjeUiWO6hA+FCB5gQruX2HRgNYZQwmSx8LH0jxWnARslavhQs+iYImW644cJ5lvnAkzTSM5qOV5z4AmMcr+zx4Jy1D9nM5lCh6tHN2bkg9Skeq4/JtwPdTMV8MpZ82aNkGZiJM394ISP9ShC+39G2Dqs844pR1WD6AxmuTMAqqUPzn/AMRBM8TM0pT8Uz5S0n1gGetbMFoT8KVH1Un0ge3fg0U6StKmJ7UAAZSlepWIiVqJWpRJU+JIbjvP6EVWm5l1BF8l/wAKE/I+sT1jsd4KJJujCtXPzo8dLpUkmxMnvZxZwQoDMkscsTnzje1pCCzurHlwgQ2kAJD913PFzGalgmhB8DFj+g47jsJ7JN5LYEjZ3Vh5p6z4KAa9LL8SguDzIbnWJqVNIIahHDHD6Q/tmkTMlIcOpKnDbld4HwBgG+EAozSsx0qVKkhTml1fCtT+vrHck7ZIqCkHxy8YHFoKpBCsiQa5AFhy+kGWWUhQcuWAY8C5xHFxCp/F34CfaezDw/XhD/QNuky0q7ZYQGDPnQvQVOUT04CuPnC3T81jLA9xz6D5xmLckhWTgI1ltMpdpmKkl0G6cCK3QDQ8RCYmPEYR4Y6K0RseaKkukjfKUfApV8oAlzSmZSjKfzhxq1Zpk26lCgCUrBKgTssEsKhsWfLcYSWhBTMVwUYFBNUfQ5trSyHY/dqPIpY/PygG2LKkLS1HCixrQigo3Cse2mQOxlnO4COoS46gCMXS5qpzk2GLfOI3vZVuPtH9ktC0JSFIL3XYKTngdpm5RlM0klzsLx/B/PAJti5hBvkFe07DwjFRU52h4H+aPRS5YuUv2N1acSMZiPERwdNg91SlcEpJ9BDaUkJ7qEp5JSPQRulSzHG1+y4SInzVYSpp5pYf6iIyl2axpM6bb5YBvIQi86j3AqgQ/XdFAtJzUBzIiW1gmJVMIIExKWUkhWBIZQwIILDwizo5xhktiOoTlDRtoew3VzhJWhMszHS947KgFJu3cmOe8Q2To9QxtCv3ZaR5rUYS6sElMw3VqdTMgUAAAAxoGDdIfXV5SgPjWkeSXMLztvI2kHj1BJmYsUs96dOVwvJT/CiPwsEgewpXxTJh/wDIDyjTspnvS08kqV6lIjtNkJxmzD8IQj0BPnALu/R5s4RZZY7siWONwH+IExr9uKBUol/lT6NH42CXmCo/jWtXkVN5RyTJl4mTLz9hPnjG+56szR59vCvbUv4QpQ8g0dmYr3F9SlHqp/KJbWHX1KDclFKktWYoKIcuGSKOGzwiL0jp6fMLmeu6TRKVEA/uoZmijH0cpbehcs0Y/s+n2tKz7iealK9EgecKLXNIf7x/hSB5qKvSJrRMkKUFLUoBnAKlOr8QJOy5zYngIdSZcuewlTlO1U1ctU3QrPhizR59LXD/AMBLOn4J/TUxzmfiVhzZhAMu1pEtqpSC75nKnSHFp0HNqykXcXLk4OailIHl6AEw7a0hiB3TuwJKqdItxpRVNi5STJ1RLVzBNK+McSZeLO26LROrEoD3qd5ALjoSx5OMcIKsepcqZKvypyS+RCgoEYpUmpBHzG942WeMVZtt6IwWQEJ5t/vGiLQpJWkmgw8vrFBadBBAIvOoYbvrE8uXtF6F/MRkcsJ8G4oyUqZreLEuO+ejwboa0qUbhLDF+CaAN18oVMxLZk/oww0VY1pW5oLuZGeDYx7I0osLtt2xnMs594Hp/vE/pYKvkkULBJyZIb1eHMwQVZ9EqnLKUBNJd8pV3SQ3gTvHnC8EqkLyRtEmg1j8obvpDOfo9N4jalKHskOkfvDDqIHOiZmQvDekv6R0FJMkcX4KjU22S5IQqYoJ7zOQPaQTUnd6RO6UmgzlFPdUQoclAERZah2duaZZod99P0EI9YdCj7YtI2UA0pliEgCpocBAKkxjTboOl6TC5UpKReIlpSs5Jwau/Z84ztQL9acWcxvKmiUBZkpINLwPsuynO8kXeRUY5tMiakqNLiFbK/xgOByJ2dzxM14Q5vybSFFw3sv5l40rw/XWB7IqbNchJUwSKZBnHo0aDR07/CX4R7R7tZYosc04zQOCJY9VH5R2NGA95c1XNbeSAIwGmkHuJmTPgQojxIA84/fa7QruyAnjMmAeSAqOR2ldhadFSRXs0vxdR/1Ewj0nZFG1MmUVJKU4J2cOFIZix2lXemoQN0uW/ms/KPU6FSf2kycvgZhSPCXdEMjLtdi5K1QLY5KZL37ssUxIG/jBH9YoNEBcz4EKUPEBvOObbbrFYgCZabyu6lKQVq6mvX1iftf9LV0sLMAp6BSio03hIFeAfCGLFLK+5Ad6gqHlttkyVLVMVIUEJxvKQDWgYXicYklaxzFzJiFKW6cEp2S+IYAUZxXdnA1o0vOtqr6pcxSQpxeVdlp3MAOjpBPGGGiNDAKWuYby++oJpSlAKkjf84ojijj55FSm5CuWmbMWrBy1VODnedThycd0N5WjFbIUpaiBQKomlKrfBujAw7TYpc0hlEpDsUmm04NWvZNXywhSiekIUhBDpUdklxR6g4vTPAtDnNVaF0Yr1ZklRUy1qJ2bwSpN08Aw4PjGa9DSZTXmlZ7KF7PB2cOciG5w0sdpdlJZSjRb3y4zpywVBC7SZS7qGCLxdCq0JIKg/dNQXBqxffGqcuUZSFFqeXdUSVSy/wB4VBSaOG2kghVACCMRAVskIrNkrKQdoJuIYk0vBKmI4hg1WeGtotBUuYhRoXSA2aknHN2AFPMwm0rZSpF9ZBukouE7SleyoDmx6PmI2KPWHTbQuWbk1W1RqNQguQMQHarOL3CimZaEghL7KiKK5AkgvQM3+0eJKp05KVqurEsBLqABck0J3li2FTvMK7RZyogCi0qINXCnwIfNgXGDENBKOzb0U67eCHB9nuvVzQVwLAkht8BaJ0z2FqKCdieAa++KJV1Gz4boAsRIFxYwzfNNeW+OLfZSpUkn37pKakFwoehbmYU4qVxfFBJ1tDq2TSon5RNW+zEKfCK+0TqFgzn9YRO26SVEmOf00qkXNGGjUpUzioc8HfP9boazJib5GGykBjzgbQlhYqKnAbyNXjq3sVgp3Q/JK50DJUqO5kob/wBeEA6O01NkTCpCsXBBqCNxzHSC5lnhZaJTLWPxEecOwvtYvtvTOJ80qWpZLFSnN2mNcOsWWq2gTaZBcyki8drsgZnHbvBvAxFozPGPoepmmZMqQy1gF3Z0vgKM757orU35FZYpK0c6uatzkXyZ8xB7pTsqpvdYNIcWfUyWFTFqXN7VQP3l8vwphgAGZo4TrOkLK+zWEq7pobzGhybOka2nWld15cgqSxqpYS/yBxzjymiehBb9FmTajtKUlYSoEkbSnCTeYVAYgDAUMMp9mEwFKnu4UOPhA9stKpgQVywhQADEpUWvCrpekEJoCR6n6xHkyoqgqOtGIEomWWrVKm7wxIP4kv1BffB97iIVIVfZyaFxhQjA4Qb2p3+UJeWLHJ0OQXy8THeGYESylz0fs1OPdP0NPAiDLHp5OE1JlkZgE9WNW5PEnb5Wz1/Y+ChxMC6S0h2aCQkXm2QcyaDo5EZjTcgKYFU07k0HiaRIa9ayEAJSi4RtPeL0wwAAq0NxQ7pJATlSOLDORNVMmKN+ZMdN/G6lrrJydTHDCggyyaMs8pChLCCtBBKw19QdyCrHB8N0JNHWALkpUtakFCWo2OLeZjkWQpKkybxS6QpRZxW8GrQ44bo6ElbqyVMdaXmy0ylhC1FQW6My5IdClDvCuBz5QENI9mpM2l6qbo5qSOYp5wpnfdTiVAXAohqlVKpOO8jOOJk9aiwBugbKbtRV648fzQuWM1SHitLiWmdMZiVlhz2S3BxCy02k3ZaWH3l483dvV+ka2mzJ2AtyAQVgY8wHwcl4ynkLtANPu0BklhkSWOGQjygbYysyZj3ULTVBAScwkZF3Ic5buEAI0iUld9W0BeCjV+AAO1S7T6PGc+YJJQ6qkAhV4EsHIqMHvYQAVN26w70ukBN1yA7jHaCqw6MVVAMPl6fmlalEpPZqCCbpZTFgRgQUkDHFzlA2mp67yV7JIXVbBxspLFgMCpQ6HdGmjbMJcpN57wF7xVuzjDS6kJmhIwUoKcGhQXUzEnC8K84NSV0kZQztdhCZ8u+XRMlirFxUgvU4EioMJNKSymWoXgT2gJS1QKsQre6QCIdJK5s9khSkglIICiAKVcA0+ggu36pWhSj2ciYsEAYXXFG7xABAcdICLfLCJ/RExU3ZVtKT6M6TzGHKGH2csSK3FpUoMQ11WFc2zw2o3sv9HdvSsKRLShi7mYgdKEw5mf0dWhcy+qZJQSm6zqPkEh6boyS2EuDq12ZKE8oQ2pQqAP1+t8W8/VMN95aUjkN2OKvlC236vyUpeXNKiSxdN0MxwPNo5kOmyR3RX6sb5JUSi1RjRuY+kH2XRIUCSk08N8Opdgs8lF6dOQBkAX88SwxYUgHWDSqJM4yriiwSQ4oQoA7JSWKWzxx3RVDBk5YE80TiRZkOLxJfBAIc9chEkpCpi1lKSXJLCufjnD06aVfPZyRjmASR1xyrxjxemZ4wFxL0DCmGAwDD+LjFOPA47bEvPXCFX9nZ4AAllTgKdIJDGtXYjqIq9GWIS5KZa1BN4X1Bg9MnzoHqfSFaLNPmpv3y1Qz13sR5gjFvHBWjlAoJUQQRdJwf5uRjwbm9JC5ZG1RX2OfIUkh0hKAHeoAwBpxpzI3wfZglgpIeWRgQUuDQ0NQ4fGJHRE0WaemamiFbKwNyvZ5Zj/Yx9Il2JKkApLgh33wVJi7IO2WdchSkqcpFUruqZQcEbWGGI3iMZmkAUsCKtga+cVdu0eL6EkjEBnxSVA1HAvXiYztmgJEy66EFhUpG7kIgy40nVFUZ3sS2GcGwP65PBl8cfA/SO16qyj3CpHK99I5/sqf8ab+UwpdO3wE51yZ9pv8AEfqkfpgBScCN1CI8utw5xksY5cRHMTHtAOj7eUyVKORI3bqUieXZzPWCC5KxTgHUf4RGgnDsymp2j8o80e4JOFFAOaCgHqqOpgVTbJsnAZ2K1BKHvKJdRyANQ9MAmp3+ELbRpJai4oO0unIUDA86Q9l6cQklKcS+0MCTgByp4QjsUgzRdGDk/wDsekPi/sS0Np8oXZJJrMClE5kUSB0Y1bOApykuVpSAq6Qxet2hKQDiaCuO6DbdNAWhCSLkuUA5xOJpzPDOPyKpUVpYgAbObl7voDHlI9QLZrUVhYBBTdCXq4ICbxAUXoomg8g0c6TCkS0XilRmIcFmKQWChjmPF/E2xWVd4FheUSS4wGDgHh4574ztczaSkSwtJT7dCKs2RAcUYcIO0eoVrkEzEFFQv2XD0oTyd2j21ySkTpRFb5NC4KUhN1t9G8YKRM7OeuYEjZSBLGQL5cWDx1a0BKiT37rLq7HAcBQRik+DzD9V5kpU9U2aEdkEISb5DXmV7JIfaEVSdYbLKe5LkgJVddKUDm10F+m6PnVmmomrlJmJF1awlWWJANcRl+jFYdAITLmyCNhQ7RGLi6XUK5t6wSrg8ObT/SGgJJDNlUl+WD5QvX/SN2iWSCCaXgkkD16wm/s2hEwprdcEF3oTRQcY3Vp8+MMtKavy+zTsYpxGRFCKDeD+mg6iZszna8TcEhSgGDuA5qMEirs4hZb9YrVMJPZKGDBRqGqFB8D8iIOlWBACDdDkEjmh3fpe/Qg232Bw4AZSG5EBq+R8IJV4RhOI0zalhYCyhK6LTR3d0nDZrmGLPH6TZZhDLdaQoLVecglqAjcQ/R8YYqlgsciCOo2h4sR1g6WrYIFUkXX4guk/wp5Ex5vR5DCwWZJC5YSAlQvoAYAe8kAUAIYt+IxrZbEidLSiYkKVJUEbQd5aiDLd8Q7Cv4oE0ekqlul70pTjkKt+V08xDWYEyZqJgOwogK3FC8D0LdCYlhJxe/5/0NkrAJ2jAntliWHDXHxOI9moJcdVNhGWmdHyriWSAm8AojvA3Qa8a4nJUbWu1y5U+YJhIC1JThTeDwyP/EYWq2GbLnpuMQp00Z7uLnF2LYYGK7EhFjlI7M0TeWi6kMG7QOxGVWI6xlpGzSzJupQARd4MVB25Of8AUd0cSLbLXLuuQmWlBBbaoraVi3eI8TBtstEtalFT3JrHZDEKBDux3l+SxHnR4EnyZTTUKQkIAFQACyu+HahSog9fF1oNUu5dmIlmUkpEtWJKSRRqnGkLDNQvtSdkTSkp4EEAg88H/EndGejpYmlcxN5zNS2IuiXdBqDQkULbgee6Z66Ki3y5CVpIlpSHABCSnMuaJ3DGOZktUmX3e0ClEuAAsDKlAoeB5x7OtyFEi+QyEuoh2YqrXExjO0gJqgylEMADUPxLGnWAk9bPebR3YFImMxBDscm4EZHhDw6Nl7/OEn9Sg7QdKveGPV6KHAvH5Uu075X/ANg8r1I9jaQMmyaRWMpiYzs/eMarwj5xHUZDSp7JI3kmBraolFKVPWiS3kD0j1GB5xsA4QDUNM9BHZxL3WRzej3R1haWucpQcJIFQ4JFGBq5gjRtvTLBCqG4BTGh/WO6MkIBkAkAmtc8UwstHe6CDlGwExvN0iqYQQWdQAzoOcb2O2CYogMEIBdsycT4UELUYHgmnDZMe6H/APizv1uhVaYZRaOtgUrZO1Qqd91G44O1MYCXtzpswMwZIHAOpxzZ24wPoKipnJXzguyyU9kaDvHLhBLlowVG2B1OaPgd2L7noN+EeT7UuZMWgONqvB7of9HOA56jeT+vaMG6OP3qun8MNSoE5AItAQE0lG8o7mY1yrTxEfTLZhLmZBYB+GYG61CY+d6MWTa7U5JoceASBH0OR/8AH5SpZ63kVjJP3I8uBfNlMUkuWIllw1AVI+aD1hjON6zqHtS1P0VQ+JD9YV6SWbpqcAfKV9ILWrbnDIyFEjIsUNDDAaTR+b/mFfUwYVhUpwQ6akZ0ASr0T4GEdjUSlb1wFfiMFaKGxN/yj/EqNaMF/aAhY/eTQ0yy3Fo50dbQUlLKILEcGDb8hX90RwlVP3VegMeWP9q2Tmn7yh6UgqtGDrQlsAmFyEhVC9Gq49T4mHEyZKTLWlRvJl4ke4vDwqnoIlJuP7rwZq6XFoBqOyVQ4YGESirsbFugm0rTaLPfBvGW6FE40qhfg35uEcyFkkFTd0XjjUUSo+8CkkHgTugT+j0uLQDhdTTqYIkd+UMjKVTw+vnBp2gWqYKhBlzbpa5VsaXtkpPDKuSgc4JlkFCknvPSuJx/X72+g8sOoPuPqkR7ZC4JOOyXzxg+UCb2ecBsli20xq6T3h0JUOvCM9XNNCRa1yln7qcbyVEuErwYnK8G/wBMeWRI3YmvGohhbpCeyIuhrhowbGDUQbHdos/3yiMkJy4rjEGY5CEITxUqvO6gP4mBdVZylSZZUSSZSHJLmilgY8Iby8TyjGrATPNGrnIftFhTl9lJpwc4j9Vj2Zp+QCQZyAQWIc/yxymqq1ggWCWamWgk1JKRXyjPTTC7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http://t2.gstatic.com/images?q=tbn:ANd9GcTJBnB6iNSXjeSM17MQ6LOvCA8x0wapbW5KDDVu6QFoeFu8L2ogQ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285860"/>
            <a:ext cx="3571900" cy="2483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15</Words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Новосибирск</vt:lpstr>
      <vt:lpstr>Здесь  много достопримечательностей </vt:lpstr>
      <vt:lpstr>Здесь красивые фонтаны</vt:lpstr>
      <vt:lpstr>Здесь  много  музеев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Рыбы  оби</dc:title>
  <cp:lastModifiedBy>Учитель</cp:lastModifiedBy>
  <cp:revision>10</cp:revision>
  <dcterms:modified xsi:type="dcterms:W3CDTF">2012-02-24T10:18:33Z</dcterms:modified>
</cp:coreProperties>
</file>