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702" y="-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6E16-C7EF-4B03-9B85-8F768CEAB8B4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C3B2-C985-4155-88E8-D309731F8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978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6E16-C7EF-4B03-9B85-8F768CEAB8B4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C3B2-C985-4155-88E8-D309731F8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923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6E16-C7EF-4B03-9B85-8F768CEAB8B4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C3B2-C985-4155-88E8-D309731F8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946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6E16-C7EF-4B03-9B85-8F768CEAB8B4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C3B2-C985-4155-88E8-D309731F8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576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6E16-C7EF-4B03-9B85-8F768CEAB8B4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C3B2-C985-4155-88E8-D309731F8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4379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6E16-C7EF-4B03-9B85-8F768CEAB8B4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C3B2-C985-4155-88E8-D309731F8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398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6E16-C7EF-4B03-9B85-8F768CEAB8B4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C3B2-C985-4155-88E8-D309731F8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4181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6E16-C7EF-4B03-9B85-8F768CEAB8B4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C3B2-C985-4155-88E8-D309731F8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155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6E16-C7EF-4B03-9B85-8F768CEAB8B4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C3B2-C985-4155-88E8-D309731F8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5665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6E16-C7EF-4B03-9B85-8F768CEAB8B4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C3B2-C985-4155-88E8-D309731F8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711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76E16-C7EF-4B03-9B85-8F768CEAB8B4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FC3B2-C985-4155-88E8-D309731F8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281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76E16-C7EF-4B03-9B85-8F768CEAB8B4}" type="datetimeFigureOut">
              <a:rPr lang="ru-RU" smtClean="0"/>
              <a:pPr/>
              <a:t>16.04.2012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FC3B2-C985-4155-88E8-D309731F8B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44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rot="20331637">
            <a:off x="-73623" y="2967335"/>
            <a:ext cx="929126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Посетите </a:t>
            </a:r>
            <a:r>
              <a:rPr lang="ru-RU" sz="7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</a:t>
            </a:r>
            <a:r>
              <a:rPr lang="ru-RU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овосибирск</a:t>
            </a:r>
            <a:endParaRPr lang="ru-RU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7342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5400" dirty="0" smtClean="0"/>
              <a:t>П</a:t>
            </a:r>
            <a:r>
              <a:rPr lang="ru-RU" sz="4800" dirty="0" smtClean="0"/>
              <a:t>рирода, охота, рыбалка, походы…</a:t>
            </a:r>
            <a:endParaRPr lang="ru-RU" sz="5400" dirty="0"/>
          </a:p>
        </p:txBody>
      </p:sp>
      <p:pic>
        <p:nvPicPr>
          <p:cNvPr id="1026" name="Picture 2" descr="C:\Users\000\AppData\Local\Microsoft\Windows\Temporary Internet Files\Content.IE5\4FTAAEQ8\MP900180543[1].jpg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348880"/>
            <a:ext cx="4725774" cy="3103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9201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Посетите наши театры!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4906888" cy="341297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Для любителей оперы и балета рекомендуем театр </a:t>
            </a:r>
            <a:r>
              <a:rPr lang="ru-RU" dirty="0" smtClean="0"/>
              <a:t>оперы </a:t>
            </a:r>
            <a:r>
              <a:rPr lang="ru-RU" dirty="0" smtClean="0"/>
              <a:t>и балета! Для любителей мюзиклов рекомендуем </a:t>
            </a:r>
            <a:r>
              <a:rPr lang="ru-RU" dirty="0" smtClean="0"/>
              <a:t> театр музыкальной комедии.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5052" y="3143248"/>
            <a:ext cx="4207399" cy="3155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53326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Зоопарк!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3538736" cy="125273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Много разных видов животных.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23928" y="3140968"/>
            <a:ext cx="4393671" cy="3295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193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412776"/>
            <a:ext cx="7128792" cy="86409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H="1">
            <a:off x="8686800" y="1600201"/>
            <a:ext cx="61664" cy="10060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 rot="20296836">
            <a:off x="-2708" y="2541874"/>
            <a:ext cx="919944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6511" y="2714620"/>
            <a:ext cx="885748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Пос</a:t>
            </a:r>
            <a:r>
              <a:rPr lang="ru-RU" sz="6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етите </a:t>
            </a:r>
            <a:r>
              <a:rPr lang="ru-RU" sz="6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Новосибирск!</a:t>
            </a:r>
            <a:endParaRPr lang="ru-RU" sz="6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299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45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Природа, охота, рыбалка, походы…</vt:lpstr>
      <vt:lpstr>Посетите наши театры!</vt:lpstr>
      <vt:lpstr>Наш Зоопарк!</vt:lpstr>
      <vt:lpstr>Слайд 5</vt:lpstr>
    </vt:vector>
  </TitlesOfParts>
  <Company>Level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Начальные Классы</dc:creator>
  <cp:lastModifiedBy>ZaiSA</cp:lastModifiedBy>
  <cp:revision>11</cp:revision>
  <dcterms:created xsi:type="dcterms:W3CDTF">2012-04-02T01:49:22Z</dcterms:created>
  <dcterms:modified xsi:type="dcterms:W3CDTF">2012-04-16T03:58:22Z</dcterms:modified>
</cp:coreProperties>
</file>