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B33D-1371-49C3-97A9-8858AE7E96D5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D8BAD-ED11-4E3C-91BA-86D11C7905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B33D-1371-49C3-97A9-8858AE7E96D5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8BAD-ED11-4E3C-91BA-86D11C790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B33D-1371-49C3-97A9-8858AE7E96D5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8BAD-ED11-4E3C-91BA-86D11C790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6CB33D-1371-49C3-97A9-8858AE7E96D5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ED8BAD-ED11-4E3C-91BA-86D11C79054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B33D-1371-49C3-97A9-8858AE7E96D5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8BAD-ED11-4E3C-91BA-86D11C7905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B33D-1371-49C3-97A9-8858AE7E96D5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8BAD-ED11-4E3C-91BA-86D11C7905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8BAD-ED11-4E3C-91BA-86D11C7905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B33D-1371-49C3-97A9-8858AE7E96D5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B33D-1371-49C3-97A9-8858AE7E96D5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8BAD-ED11-4E3C-91BA-86D11C7905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B33D-1371-49C3-97A9-8858AE7E96D5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8BAD-ED11-4E3C-91BA-86D11C790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6CB33D-1371-49C3-97A9-8858AE7E96D5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ED8BAD-ED11-4E3C-91BA-86D11C7905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B33D-1371-49C3-97A9-8858AE7E96D5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D8BAD-ED11-4E3C-91BA-86D11C7905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6CB33D-1371-49C3-97A9-8858AE7E96D5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ED8BAD-ED11-4E3C-91BA-86D11C79054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/>
              <a:t>(круглый год)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305800" cy="1981200"/>
          </a:xfrm>
        </p:spPr>
        <p:txBody>
          <a:bodyPr/>
          <a:lstStyle/>
          <a:p>
            <a:r>
              <a:rPr lang="ru-RU" dirty="0" smtClean="0"/>
              <a:t>Отдых в Новосибирских лесах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3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791148"/>
            <a:ext cx="3298222" cy="21886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</a:t>
            </a:r>
            <a:r>
              <a:rPr lang="ru-RU" sz="3600" dirty="0" smtClean="0"/>
              <a:t>УТЕШЕСТВИЕ В ЛЕС ЛЕТОМ</a:t>
            </a:r>
            <a:endParaRPr lang="ru-RU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0340"/>
            <a:ext cx="3240360" cy="24302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7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 в лес за грибами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92384"/>
            <a:ext cx="4128458" cy="30963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6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Охота зимой в Новосибирске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348980" cy="36401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608512" cy="34563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0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И обязательно слепите снеговика</a:t>
            </a:r>
            <a:endParaRPr lang="ru-RU" sz="4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07" y="1772816"/>
            <a:ext cx="5628033" cy="42210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6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</TotalTime>
  <Words>25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Отдых в Новосибирских лесах</vt:lpstr>
      <vt:lpstr>ПУТЕШЕСТВИЕ В ЛЕС ЛЕТОМ</vt:lpstr>
      <vt:lpstr>Поход в лес за грибами</vt:lpstr>
      <vt:lpstr>Охота зимой в Новосибирске</vt:lpstr>
      <vt:lpstr>И обязательно слепите снеговика</vt:lpstr>
    </vt:vector>
  </TitlesOfParts>
  <Company>Level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Отдых в Новосибирских лесах</dc:title>
  <dc:creator>Начальные Классы</dc:creator>
  <cp:lastModifiedBy>Начальные Классы</cp:lastModifiedBy>
  <cp:revision>10</cp:revision>
  <dcterms:created xsi:type="dcterms:W3CDTF">2012-03-21T01:48:03Z</dcterms:created>
  <dcterms:modified xsi:type="dcterms:W3CDTF">2012-04-18T02:26:24Z</dcterms:modified>
</cp:coreProperties>
</file>