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6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75D9-583D-4104-AB7F-F6C7BAF30EBB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EC9A-FAC2-4426-90C0-E941FE4C5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603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75D9-583D-4104-AB7F-F6C7BAF30EBB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EC9A-FAC2-4426-90C0-E941FE4C5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105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75D9-583D-4104-AB7F-F6C7BAF30EBB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EC9A-FAC2-4426-90C0-E941FE4C5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917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75D9-583D-4104-AB7F-F6C7BAF30EBB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EC9A-FAC2-4426-90C0-E941FE4C5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010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75D9-583D-4104-AB7F-F6C7BAF30EBB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EC9A-FAC2-4426-90C0-E941FE4C5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252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75D9-583D-4104-AB7F-F6C7BAF30EBB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EC9A-FAC2-4426-90C0-E941FE4C5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756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75D9-583D-4104-AB7F-F6C7BAF30EBB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EC9A-FAC2-4426-90C0-E941FE4C5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442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75D9-583D-4104-AB7F-F6C7BAF30EBB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EC9A-FAC2-4426-90C0-E941FE4C5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522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75D9-583D-4104-AB7F-F6C7BAF30EBB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EC9A-FAC2-4426-90C0-E941FE4C5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170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75D9-583D-4104-AB7F-F6C7BAF30EBB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EC9A-FAC2-4426-90C0-E941FE4C5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421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75D9-583D-4104-AB7F-F6C7BAF30EBB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EC9A-FAC2-4426-90C0-E941FE4C5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88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675D9-583D-4104-AB7F-F6C7BAF30EBB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9EC9A-FAC2-4426-90C0-E941FE4C5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841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du-lider.ru/%D0%BA%D0%B0%D0%BA-%D1%81%D0%BE%D0%B7%D0%B4%D0%B0%D1%82%D1%8C-%D0%BE%D0%B1%D1%83%D1%87%D0%B0%D1%8E%D1%89%D0%B5%D0%B5-%D0%B2%D0%B8%D0%B4%D0%B5%D0%BE-2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1056;&#1052;&#1054;%20&#1086;&#1082;&#1090;&#1103;&#1073;&#1088;&#1100;%202014" TargetMode="External"/><Relationship Id="rId2" Type="http://schemas.openxmlformats.org/officeDocument/2006/relationships/hyperlink" Target="1S-Biblioteka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Электронный документооборот</a:t>
            </a:r>
            <a:b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школьной библиотеке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Documents and Settings\ntomilova\Рабочий стол\РМО октябрь 2014\убрать\data-processin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8704" y="3861048"/>
            <a:ext cx="3915296" cy="2610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418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Электронный документ 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—   это   документированная информация, представленная в электронной форме, то есть в виде, пригодном для восприятия человеком с использованием электронных вычислительных машин, а также для передачи по </a:t>
            </a:r>
            <a:r>
              <a:rPr lang="ru-RU" u="sng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  <a:cs typeface="Times New Roman"/>
                <a:hlinkClick r:id="rId2" tooltip="Единая  информационно-образовательная  среда  ОУ"/>
              </a:rPr>
              <a:t>информационно-телекоммуникационным сетям 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 или обработки в информационных системах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  <a:t>Федеральный закон от 27 июля 2006 г. N 149-ФЗ «Об информации, информационных технологиях и о защите информации»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(с изменениями и дополнениями)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7735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ntomilova\Рабочий стол\РМО октябрь 2014\Эл документооборот\vopr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2635"/>
            <a:ext cx="7560840" cy="6510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6686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ntomilova\Рабочий стол\РМО октябрь 2014\Эл документооборот\Проблема_перехода_к_электронному_документообороту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5980"/>
            <a:ext cx="8136904" cy="6562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1510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ntomilova\Рабочий стол\РМО октябрь 2014\Эл документооборот\index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1354"/>
            <a:ext cx="7128792" cy="6740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4529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ntomilova\Рабочий стол\РМО октябрь 2014\Эл документооборот\pic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8680"/>
            <a:ext cx="7787936" cy="6060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9699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525963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1С БИБЛИОТЕКА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file"/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организация электронного документооборота в школьной библиотеке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62809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</Words>
  <Application>Microsoft Office PowerPoint</Application>
  <PresentationFormat>Экран (4:3)</PresentationFormat>
  <Paragraphs>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Электронный документооборот в школьной библиотеке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iel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Электронный документооборот в школьной библиотеке</dc:title>
  <dc:creator>Наталья Михайловна Томилова</dc:creator>
  <cp:lastModifiedBy>Наталья Михайловна Томилова</cp:lastModifiedBy>
  <cp:revision>4</cp:revision>
  <dcterms:created xsi:type="dcterms:W3CDTF">2014-10-12T12:19:41Z</dcterms:created>
  <dcterms:modified xsi:type="dcterms:W3CDTF">2014-10-12T12:35:09Z</dcterms:modified>
</cp:coreProperties>
</file>