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3ED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460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2DCDA-B381-4ED0-AFD1-819A7569D8E7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69360-2C1A-419B-8FA9-0465BD4E1A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189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69360-2C1A-419B-8FA9-0465BD4E1A2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9532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78BF-55AC-44C7-82E5-2B5F160BB8AB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1810-5C27-4081-BC6B-803E77565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615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78BF-55AC-44C7-82E5-2B5F160BB8AB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1810-5C27-4081-BC6B-803E77565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323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78BF-55AC-44C7-82E5-2B5F160BB8AB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1810-5C27-4081-BC6B-803E77565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269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78BF-55AC-44C7-82E5-2B5F160BB8AB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1810-5C27-4081-BC6B-803E77565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77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78BF-55AC-44C7-82E5-2B5F160BB8AB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1810-5C27-4081-BC6B-803E77565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670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78BF-55AC-44C7-82E5-2B5F160BB8AB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1810-5C27-4081-BC6B-803E77565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668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78BF-55AC-44C7-82E5-2B5F160BB8AB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1810-5C27-4081-BC6B-803E77565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09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78BF-55AC-44C7-82E5-2B5F160BB8AB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1810-5C27-4081-BC6B-803E77565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212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78BF-55AC-44C7-82E5-2B5F160BB8AB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1810-5C27-4081-BC6B-803E77565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6039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78BF-55AC-44C7-82E5-2B5F160BB8AB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1810-5C27-4081-BC6B-803E77565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285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78BF-55AC-44C7-82E5-2B5F160BB8AB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1810-5C27-4081-BC6B-803E77565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541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3EDE8">
                <a:alpha val="5500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B78BF-55AC-44C7-82E5-2B5F160BB8AB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31810-5C27-4081-BC6B-803E77565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627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таланты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</a:t>
            </a:r>
            <a:r>
              <a:rPr lang="ru-RU" dirty="0" smtClean="0">
                <a:hlinkClick r:id="rId2" action="ppaction://hlinksldjump"/>
              </a:rPr>
              <a:t>Адель</a:t>
            </a:r>
            <a:endParaRPr lang="ru-RU" dirty="0" smtClean="0"/>
          </a:p>
          <a:p>
            <a:r>
              <a:rPr lang="ru-RU" dirty="0"/>
              <a:t>и</a:t>
            </a:r>
            <a:r>
              <a:rPr lang="ru-RU" dirty="0" smtClean="0"/>
              <a:t>грает на пианино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</a:t>
            </a:r>
            <a:r>
              <a:rPr lang="ru-RU" dirty="0" smtClean="0">
                <a:hlinkClick r:id="rId3" action="ppaction://hlinksldjump"/>
              </a:rPr>
              <a:t>Полина</a:t>
            </a:r>
            <a:endParaRPr lang="ru-RU" dirty="0" smtClean="0"/>
          </a:p>
          <a:p>
            <a:r>
              <a:rPr lang="ru-RU" dirty="0"/>
              <a:t>к</a:t>
            </a:r>
            <a:r>
              <a:rPr lang="ru-RU" dirty="0" smtClean="0"/>
              <a:t>расиво рисует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3573016"/>
            <a:ext cx="2160240" cy="20882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0" y="3347066"/>
            <a:ext cx="1872208" cy="254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41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7772400" cy="1470025"/>
          </a:xfrm>
        </p:spPr>
        <p:txBody>
          <a:bodyPr/>
          <a:lstStyle/>
          <a:p>
            <a:r>
              <a:rPr lang="ru-RU" dirty="0" smtClean="0"/>
              <a:t>  Как играть на пианино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Аделин</a:t>
            </a:r>
            <a:r>
              <a:rPr lang="ru-RU" dirty="0" smtClean="0"/>
              <a:t> талант)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708920"/>
            <a:ext cx="6400800" cy="244827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dirty="0" smtClean="0">
                <a:solidFill>
                  <a:srgbClr val="002060"/>
                </a:solidFill>
              </a:rPr>
              <a:t>1</a:t>
            </a:r>
            <a:r>
              <a:rPr lang="ru-RU" dirty="0" smtClean="0">
                <a:solidFill>
                  <a:srgbClr val="002060"/>
                </a:solidFill>
              </a:rPr>
              <a:t>. Упорно </a:t>
            </a:r>
            <a:r>
              <a:rPr lang="ru-RU" dirty="0" smtClean="0">
                <a:solidFill>
                  <a:srgbClr val="002060"/>
                </a:solidFill>
              </a:rPr>
              <a:t>тренироваться.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2</a:t>
            </a:r>
            <a:r>
              <a:rPr lang="ru-RU" dirty="0" smtClean="0">
                <a:solidFill>
                  <a:srgbClr val="002060"/>
                </a:solidFill>
              </a:rPr>
              <a:t>. В </a:t>
            </a:r>
            <a:r>
              <a:rPr lang="ru-RU" dirty="0" smtClean="0">
                <a:solidFill>
                  <a:srgbClr val="002060"/>
                </a:solidFill>
              </a:rPr>
              <a:t>1 классе </a:t>
            </a:r>
            <a:r>
              <a:rPr lang="ru-RU" dirty="0" smtClean="0">
                <a:solidFill>
                  <a:srgbClr val="002060"/>
                </a:solidFill>
              </a:rPr>
              <a:t>играют гаммы (попробуйте </a:t>
            </a:r>
            <a:r>
              <a:rPr lang="ru-RU" dirty="0" smtClean="0">
                <a:solidFill>
                  <a:srgbClr val="002060"/>
                </a:solidFill>
              </a:rPr>
              <a:t>сыграть их).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371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Попробуйте сыграть такую мелодию.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772816"/>
            <a:ext cx="8930349" cy="3168352"/>
          </a:xfrm>
        </p:spPr>
      </p:pic>
      <p:sp>
        <p:nvSpPr>
          <p:cNvPr id="8" name="TextBox 7"/>
          <p:cNvSpPr txBox="1"/>
          <p:nvPr/>
        </p:nvSpPr>
        <p:spPr>
          <a:xfrm>
            <a:off x="467544" y="544522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                  фа соль </a:t>
            </a:r>
            <a:r>
              <a:rPr lang="ru-RU" sz="2400" dirty="0" err="1" smtClean="0"/>
              <a:t>соль</a:t>
            </a:r>
            <a:r>
              <a:rPr lang="ru-RU" sz="2400" dirty="0" smtClean="0"/>
              <a:t> ми соль </a:t>
            </a:r>
            <a:r>
              <a:rPr lang="ru-RU" sz="2400" dirty="0" err="1" smtClean="0"/>
              <a:t>соль</a:t>
            </a:r>
            <a:r>
              <a:rPr lang="ru-RU" sz="2400" dirty="0" smtClean="0"/>
              <a:t>   ре си </a:t>
            </a:r>
            <a:r>
              <a:rPr lang="ru-RU" sz="2400" dirty="0" err="1" smtClean="0"/>
              <a:t>си</a:t>
            </a:r>
            <a:r>
              <a:rPr lang="ru-RU" sz="2400" dirty="0" smtClean="0"/>
              <a:t> до </a:t>
            </a:r>
            <a:r>
              <a:rPr lang="ru-RU" sz="2400" dirty="0" err="1" smtClean="0"/>
              <a:t>до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5" name="Рисунок 4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6416" y="6217861"/>
            <a:ext cx="853516" cy="64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924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хорошо рисовать</a:t>
            </a:r>
            <a:br>
              <a:rPr lang="ru-RU" dirty="0" smtClean="0"/>
            </a:br>
            <a:r>
              <a:rPr lang="ru-RU" dirty="0" smtClean="0"/>
              <a:t>(Полинин талант)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 можете записаться в художественную школу или купить книгу-самоучитель для рисования.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1909957" y="2560106"/>
            <a:ext cx="1998440" cy="418252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19891" y="3642843"/>
            <a:ext cx="333375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2721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Попробуйте нарисовать простую картинку лошади.</a:t>
            </a:r>
            <a:endParaRPr lang="ru-RU" dirty="0"/>
          </a:p>
        </p:txBody>
      </p:sp>
      <p:pic>
        <p:nvPicPr>
          <p:cNvPr id="35" name="Объект 3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41" y="1969319"/>
            <a:ext cx="9134559" cy="4859585"/>
          </a:xfr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123728" y="2996952"/>
            <a:ext cx="36004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6" idx="6"/>
          </p:cNvCxnSpPr>
          <p:nvPr/>
        </p:nvCxnSpPr>
        <p:spPr>
          <a:xfrm>
            <a:off x="2699792" y="2780928"/>
            <a:ext cx="648072" cy="612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2843808" y="339299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55776" y="4005064"/>
            <a:ext cx="4680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654951" y="3392995"/>
            <a:ext cx="1224136" cy="1358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Соединительная линия уступом 15"/>
          <p:cNvCxnSpPr/>
          <p:nvPr/>
        </p:nvCxnSpPr>
        <p:spPr>
          <a:xfrm rot="5400000">
            <a:off x="2015716" y="5337212"/>
            <a:ext cx="1080120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562127" y="4803502"/>
            <a:ext cx="4617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023828" y="4803502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483768" y="588362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148064" y="4751433"/>
            <a:ext cx="118955" cy="477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5724128" y="4509120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67019" y="522920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724128" y="5229200"/>
            <a:ext cx="0" cy="654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5267019" y="5805264"/>
            <a:ext cx="457109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кругленная соединительная линия 21"/>
          <p:cNvCxnSpPr/>
          <p:nvPr/>
        </p:nvCxnSpPr>
        <p:spPr>
          <a:xfrm>
            <a:off x="5796136" y="3573016"/>
            <a:ext cx="1141185" cy="576064"/>
          </a:xfrm>
          <a:prstGeom prst="curvedConnector3">
            <a:avLst>
              <a:gd name="adj1" fmla="val 9639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кругленная соединительная линия 24"/>
          <p:cNvCxnSpPr/>
          <p:nvPr/>
        </p:nvCxnSpPr>
        <p:spPr>
          <a:xfrm>
            <a:off x="5939245" y="3645024"/>
            <a:ext cx="998076" cy="504056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кругленная соединительная линия 27"/>
          <p:cNvCxnSpPr/>
          <p:nvPr/>
        </p:nvCxnSpPr>
        <p:spPr>
          <a:xfrm>
            <a:off x="6084168" y="3645024"/>
            <a:ext cx="1080120" cy="504056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Равнобедренный треугольник 28"/>
          <p:cNvSpPr/>
          <p:nvPr/>
        </p:nvSpPr>
        <p:spPr>
          <a:xfrm>
            <a:off x="2123728" y="2204864"/>
            <a:ext cx="180020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Соединительная линия уступом 32"/>
          <p:cNvCxnSpPr/>
          <p:nvPr/>
        </p:nvCxnSpPr>
        <p:spPr>
          <a:xfrm rot="10800000" flipV="1">
            <a:off x="2213738" y="2276872"/>
            <a:ext cx="90010" cy="7200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5148064" y="4797152"/>
            <a:ext cx="64807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148064" y="4401108"/>
            <a:ext cx="648072" cy="589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483768" y="4797152"/>
            <a:ext cx="540060" cy="1086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213738" y="2780928"/>
            <a:ext cx="90010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rot="958111">
            <a:off x="2061435" y="2828791"/>
            <a:ext cx="1656184" cy="857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15616" y="2348880"/>
            <a:ext cx="158417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554869" y="3174976"/>
            <a:ext cx="338437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3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74</Words>
  <Application>Microsoft Office PowerPoint</Application>
  <PresentationFormat>Экран (4:3)</PresentationFormat>
  <Paragraphs>14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Наши таланты</vt:lpstr>
      <vt:lpstr>  Как играть на пианино (Аделин талант)</vt:lpstr>
      <vt:lpstr>Попробуйте сыграть такую мелодию.</vt:lpstr>
      <vt:lpstr>Как хорошо рисовать (Полинин талант)</vt:lpstr>
      <vt:lpstr>Попробуйте нарисовать простую картинку лошади.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Начальные Классы</dc:creator>
  <cp:lastModifiedBy>Dream Admin</cp:lastModifiedBy>
  <cp:revision>12</cp:revision>
  <dcterms:created xsi:type="dcterms:W3CDTF">2012-02-22T01:40:37Z</dcterms:created>
  <dcterms:modified xsi:type="dcterms:W3CDTF">2012-03-07T14:32:03Z</dcterms:modified>
</cp:coreProperties>
</file>