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CC"/>
    <a:srgbClr val="CC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432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DA51-4186-4249-A4E9-AB48FE5CBF47}" type="datetimeFigureOut">
              <a:rPr lang="ru-RU" smtClean="0"/>
              <a:pPr/>
              <a:t>25.05.2012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35B11-2B04-4108-8722-C2ACCC9B99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5640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DA51-4186-4249-A4E9-AB48FE5CBF47}" type="datetimeFigureOut">
              <a:rPr lang="ru-RU" smtClean="0"/>
              <a:pPr/>
              <a:t>25.05.2012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35B11-2B04-4108-8722-C2ACCC9B99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5587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DA51-4186-4249-A4E9-AB48FE5CBF47}" type="datetimeFigureOut">
              <a:rPr lang="ru-RU" smtClean="0"/>
              <a:pPr/>
              <a:t>25.05.2012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35B11-2B04-4108-8722-C2ACCC9B99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3733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DA51-4186-4249-A4E9-AB48FE5CBF47}" type="datetimeFigureOut">
              <a:rPr lang="ru-RU" smtClean="0"/>
              <a:pPr/>
              <a:t>25.05.2012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35B11-2B04-4108-8722-C2ACCC9B99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9392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DA51-4186-4249-A4E9-AB48FE5CBF47}" type="datetimeFigureOut">
              <a:rPr lang="ru-RU" smtClean="0"/>
              <a:pPr/>
              <a:t>25.05.2012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35B11-2B04-4108-8722-C2ACCC9B99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7332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DA51-4186-4249-A4E9-AB48FE5CBF47}" type="datetimeFigureOut">
              <a:rPr lang="ru-RU" smtClean="0"/>
              <a:pPr/>
              <a:t>25.05.2012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35B11-2B04-4108-8722-C2ACCC9B99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8348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DA51-4186-4249-A4E9-AB48FE5CBF47}" type="datetimeFigureOut">
              <a:rPr lang="ru-RU" smtClean="0"/>
              <a:pPr/>
              <a:t>25.05.2012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35B11-2B04-4108-8722-C2ACCC9B99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1340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DA51-4186-4249-A4E9-AB48FE5CBF47}" type="datetimeFigureOut">
              <a:rPr lang="ru-RU" smtClean="0"/>
              <a:pPr/>
              <a:t>25.05.2012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35B11-2B04-4108-8722-C2ACCC9B99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8178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DA51-4186-4249-A4E9-AB48FE5CBF47}" type="datetimeFigureOut">
              <a:rPr lang="ru-RU" smtClean="0"/>
              <a:pPr/>
              <a:t>25.05.2012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35B11-2B04-4108-8722-C2ACCC9B99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1281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DA51-4186-4249-A4E9-AB48FE5CBF47}" type="datetimeFigureOut">
              <a:rPr lang="ru-RU" smtClean="0"/>
              <a:pPr/>
              <a:t>25.05.2012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35B11-2B04-4108-8722-C2ACCC9B99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1906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DA51-4186-4249-A4E9-AB48FE5CBF47}" type="datetimeFigureOut">
              <a:rPr lang="ru-RU" smtClean="0"/>
              <a:pPr/>
              <a:t>25.05.2012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35B11-2B04-4108-8722-C2ACCC9B99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9383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CC"/>
            </a:gs>
            <a:gs pos="50000">
              <a:srgbClr val="CCFFCC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FDA51-4186-4249-A4E9-AB48FE5CBF47}" type="datetimeFigureOut">
              <a:rPr lang="ru-RU" smtClean="0"/>
              <a:pPr/>
              <a:t>25.05.2012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35B11-2B04-4108-8722-C2ACCC9B99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1501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484784" y="1844824"/>
            <a:ext cx="7772400" cy="1470025"/>
          </a:xfrm>
        </p:spPr>
        <p:txBody>
          <a:bodyPr>
            <a:normAutofit/>
          </a:bodyPr>
          <a:lstStyle/>
          <a:p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628" y="2564904"/>
            <a:ext cx="3963860" cy="3505944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Проект выполнили ученики 4 класса «Б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err="1" smtClean="0">
                <a:solidFill>
                  <a:schemeClr val="tx1"/>
                </a:solidFill>
              </a:rPr>
              <a:t>Носкова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Дарья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Маслова </a:t>
            </a:r>
            <a:r>
              <a:rPr lang="ru-RU" dirty="0" smtClean="0">
                <a:solidFill>
                  <a:schemeClr val="tx1"/>
                </a:solidFill>
              </a:rPr>
              <a:t>Полина </a:t>
            </a:r>
            <a:r>
              <a:rPr lang="ru-RU" dirty="0" smtClean="0">
                <a:solidFill>
                  <a:schemeClr val="tx1"/>
                </a:solidFill>
              </a:rPr>
              <a:t>Мурашко </a:t>
            </a:r>
            <a:r>
              <a:rPr lang="ru-RU" dirty="0" smtClean="0">
                <a:solidFill>
                  <a:schemeClr val="tx1"/>
                </a:solidFill>
              </a:rPr>
              <a:t>Марьяна </a:t>
            </a:r>
            <a:r>
              <a:rPr lang="ru-RU" dirty="0" err="1" smtClean="0">
                <a:solidFill>
                  <a:schemeClr val="tx1"/>
                </a:solidFill>
              </a:rPr>
              <a:t>Старчикова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Вера </a:t>
            </a:r>
            <a:r>
              <a:rPr lang="ru-RU" dirty="0" err="1" smtClean="0">
                <a:solidFill>
                  <a:schemeClr val="tx1"/>
                </a:solidFill>
              </a:rPr>
              <a:t>Шеметов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Елисей</a:t>
            </a:r>
            <a:r>
              <a:rPr lang="ru-RU" dirty="0" smtClean="0">
                <a:solidFill>
                  <a:schemeClr val="tx1"/>
                </a:solidFill>
              </a:rPr>
              <a:t> 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1673" y="188640"/>
            <a:ext cx="880503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Сквер 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 территории нашей 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гимназии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837" y="2978098"/>
            <a:ext cx="4536504" cy="3564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12159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Оглавление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>
                <a:hlinkClick r:id="rId2" action="ppaction://hlinksldjump"/>
              </a:rPr>
              <a:t>Актуальность темы 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smtClean="0">
                <a:hlinkClick r:id="rId3" action="ppaction://hlinksldjump"/>
              </a:rPr>
              <a:t>Цели, задачи  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3. </a:t>
            </a:r>
            <a:r>
              <a:rPr lang="ru-RU" dirty="0" smtClean="0">
                <a:hlinkClick r:id="rId4" action="ppaction://hlinksldjump"/>
              </a:rPr>
              <a:t>Результаты опроса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4. </a:t>
            </a:r>
            <a:r>
              <a:rPr lang="ru-RU" dirty="0" smtClean="0">
                <a:hlinkClick r:id="rId5" action="ppaction://hlinksldjump"/>
              </a:rPr>
              <a:t>Место для нашего парка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5. </a:t>
            </a:r>
            <a:r>
              <a:rPr lang="ru-RU" dirty="0" smtClean="0">
                <a:hlinkClick r:id="rId6" action="ppaction://hlinksldjump"/>
              </a:rPr>
              <a:t>План парка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0112" y="1484784"/>
            <a:ext cx="3443875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26522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Актуальность темы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Отсутствие места для проведения учебных занятий.</a:t>
            </a:r>
          </a:p>
          <a:p>
            <a:pPr marL="0" indent="0">
              <a:buNone/>
            </a:pPr>
            <a:r>
              <a:rPr lang="ru-RU" dirty="0" smtClean="0"/>
              <a:t>2.  Отсутствие места для общения и отдыха.</a:t>
            </a:r>
            <a:endParaRPr lang="ru-RU" dirty="0"/>
          </a:p>
        </p:txBody>
      </p:sp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3284984"/>
            <a:ext cx="4399136" cy="3299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86173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Цель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Создание сквера на территории гимназии.</a:t>
            </a:r>
          </a:p>
          <a:p>
            <a:pPr marL="0" indent="0" algn="ctr">
              <a:buNone/>
            </a:pPr>
            <a:r>
              <a:rPr lang="ru-RU" b="1" dirty="0" smtClean="0"/>
              <a:t>Задачи:</a:t>
            </a:r>
            <a:r>
              <a:rPr lang="ru-RU" b="1" dirty="0" smtClean="0"/>
              <a:t> </a:t>
            </a:r>
          </a:p>
          <a:p>
            <a:pPr marL="0" indent="0">
              <a:buFontTx/>
              <a:buChar char="-"/>
            </a:pPr>
            <a:r>
              <a:rPr lang="ru-RU" dirty="0" smtClean="0"/>
              <a:t> и</a:t>
            </a:r>
            <a:r>
              <a:rPr lang="ru-RU" dirty="0" smtClean="0"/>
              <a:t>зучить территорию вокруг гимназии</a:t>
            </a:r>
          </a:p>
          <a:p>
            <a:pPr marL="0" indent="0">
              <a:buFontTx/>
              <a:buChar char="-"/>
            </a:pPr>
            <a:r>
              <a:rPr lang="ru-RU" dirty="0" smtClean="0"/>
              <a:t> </a:t>
            </a:r>
            <a:r>
              <a:rPr lang="ru-RU" dirty="0" smtClean="0"/>
              <a:t>провести опрос среди обучающихся начальной школы гимназии: какие объекты должны быть в сквере</a:t>
            </a:r>
          </a:p>
          <a:p>
            <a:pPr marL="0" indent="0">
              <a:buFontTx/>
              <a:buChar char="-"/>
            </a:pPr>
            <a:r>
              <a:rPr lang="ru-RU" dirty="0" smtClean="0"/>
              <a:t> </a:t>
            </a:r>
            <a:r>
              <a:rPr lang="ru-RU" dirty="0" smtClean="0"/>
              <a:t>разработать план сквера</a:t>
            </a:r>
          </a:p>
          <a:p>
            <a:pPr marL="0" indent="0">
              <a:buFontTx/>
              <a:buChar char="-"/>
            </a:pPr>
            <a:endParaRPr lang="ru-RU" dirty="0" smtClean="0"/>
          </a:p>
        </p:txBody>
      </p:sp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43570" y="4786322"/>
            <a:ext cx="2735164" cy="18489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24826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>
            <a:hlinkClick r:id="rId2" action="ppaction://hlinksldjump"/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1" r="61645" b="64741"/>
          <a:stretch/>
        </p:blipFill>
        <p:spPr>
          <a:xfrm>
            <a:off x="357158" y="1714487"/>
            <a:ext cx="8358246" cy="50076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515628" y="476672"/>
            <a:ext cx="20569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Опрос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801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Место для нашего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сквера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Объект 5">
            <a:hlinkClick r:id="rId2" action="ppaction://hlinksldjump"/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982" t="8322" r="6727" b="35171"/>
          <a:stretch/>
        </p:blipFill>
        <p:spPr>
          <a:xfrm>
            <a:off x="827584" y="1340768"/>
            <a:ext cx="7272808" cy="41463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1763688" y="5877272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           </a:t>
            </a:r>
            <a:r>
              <a:rPr lang="ru-RU" sz="2800" dirty="0" smtClean="0"/>
              <a:t>Сквер </a:t>
            </a:r>
            <a:r>
              <a:rPr lang="ru-RU" sz="2800" dirty="0" smtClean="0"/>
              <a:t>будет у </a:t>
            </a:r>
            <a:r>
              <a:rPr lang="ru-RU" sz="2800" dirty="0" smtClean="0"/>
              <a:t>школы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79705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План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сквера</a:t>
            </a:r>
            <a:endParaRPr lang="ru-RU" dirty="0"/>
          </a:p>
        </p:txBody>
      </p:sp>
      <p:pic>
        <p:nvPicPr>
          <p:cNvPr id="6" name="Объект 5">
            <a:hlinkClick r:id="rId2" action="ppaction://hlinksldjump"/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35" t="22644" r="19210" b="38496"/>
          <a:stretch/>
        </p:blipFill>
        <p:spPr>
          <a:xfrm>
            <a:off x="251520" y="1988840"/>
            <a:ext cx="4092607" cy="19175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348880"/>
            <a:ext cx="4038600" cy="125273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Мы решили сделать </a:t>
            </a:r>
            <a:r>
              <a:rPr lang="ru-RU" dirty="0" smtClean="0"/>
              <a:t>сквер </a:t>
            </a:r>
            <a:r>
              <a:rPr lang="ru-RU" dirty="0" smtClean="0"/>
              <a:t>площадью 44 кв.м.</a:t>
            </a:r>
            <a:endParaRPr lang="ru-RU" dirty="0"/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1547664" y="4581128"/>
            <a:ext cx="5040560" cy="1512168"/>
          </a:xfrm>
          <a:prstGeom prst="horizontalScroll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Помогите нам!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717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4 б\Проект\2 группа\Группа Полины\Фото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1538" y="357166"/>
            <a:ext cx="6840759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 rot="21247737">
            <a:off x="1100008" y="5221053"/>
            <a:ext cx="71505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Сделаем 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сквер 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вместе!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269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Ресурсы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http</a:t>
            </a:r>
            <a:r>
              <a:rPr lang="en-US" dirty="0"/>
              <a:t>://www.google.ru/search?q=%D0%BF%D0%B0%D1%80%D0%BA&amp;hl=ru&amp;newwindow=1&amp;prmd=imvns&amp;tbm=isch&amp;tbo=u&amp;source=univ&amp;sa=X&amp;ei=JkS8T7agNYuN-wba4rw7&amp;ved=0CJkBELAE&amp;biw=1280&amp;bih=813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2060848"/>
            <a:ext cx="4186808" cy="3600400"/>
          </a:xfrm>
        </p:spPr>
      </p:pic>
    </p:spTree>
    <p:extLst>
      <p:ext uri="{BB962C8B-B14F-4D97-AF65-F5344CB8AC3E}">
        <p14:creationId xmlns:p14="http://schemas.microsoft.com/office/powerpoint/2010/main" xmlns="" val="260570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128</Words>
  <Application>Microsoft Office PowerPoint</Application>
  <PresentationFormat>Экран (4:3)</PresentationFormat>
  <Paragraphs>30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Оглавление</vt:lpstr>
      <vt:lpstr>Актуальность темы</vt:lpstr>
      <vt:lpstr>Цель</vt:lpstr>
      <vt:lpstr>Слайд 5</vt:lpstr>
      <vt:lpstr>Место для нашего сквера</vt:lpstr>
      <vt:lpstr>План сквера</vt:lpstr>
      <vt:lpstr>Слайд 8</vt:lpstr>
      <vt:lpstr>Ресурсы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Пример:</dc:title>
  <dc:creator>Начальные Классы</dc:creator>
  <cp:lastModifiedBy>ZaiSA</cp:lastModifiedBy>
  <cp:revision>17</cp:revision>
  <dcterms:created xsi:type="dcterms:W3CDTF">2012-05-16T02:05:00Z</dcterms:created>
  <dcterms:modified xsi:type="dcterms:W3CDTF">2012-05-25T06:27:31Z</dcterms:modified>
</cp:coreProperties>
</file>