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6" r:id="rId4"/>
    <p:sldId id="270" r:id="rId5"/>
    <p:sldId id="262" r:id="rId6"/>
    <p:sldId id="263" r:id="rId7"/>
    <p:sldId id="264" r:id="rId8"/>
    <p:sldId id="273" r:id="rId9"/>
    <p:sldId id="265" r:id="rId10"/>
    <p:sldId id="272" r:id="rId11"/>
    <p:sldId id="266" r:id="rId12"/>
    <p:sldId id="267" r:id="rId13"/>
    <p:sldId id="271" r:id="rId14"/>
    <p:sldId id="277" r:id="rId15"/>
    <p:sldId id="288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74" r:id="rId27"/>
    <p:sldId id="275" r:id="rId28"/>
    <p:sldId id="257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4B2D-1B06-425B-900B-6C6C4F99B44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38E-306E-4772-AE2C-08853CCD3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4B2D-1B06-425B-900B-6C6C4F99B44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38E-306E-4772-AE2C-08853CCD3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4B2D-1B06-425B-900B-6C6C4F99B44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38E-306E-4772-AE2C-08853CCD3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4B2D-1B06-425B-900B-6C6C4F99B44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38E-306E-4772-AE2C-08853CCD3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4B2D-1B06-425B-900B-6C6C4F99B44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38E-306E-4772-AE2C-08853CCD3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4B2D-1B06-425B-900B-6C6C4F99B44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38E-306E-4772-AE2C-08853CCD3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4B2D-1B06-425B-900B-6C6C4F99B44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38E-306E-4772-AE2C-08853CCD3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4B2D-1B06-425B-900B-6C6C4F99B44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38E-306E-4772-AE2C-08853CCD3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4B2D-1B06-425B-900B-6C6C4F99B44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38E-306E-4772-AE2C-08853CCD3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4B2D-1B06-425B-900B-6C6C4F99B44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38E-306E-4772-AE2C-08853CCD3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4B2D-1B06-425B-900B-6C6C4F99B44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038E-306E-4772-AE2C-08853CCD3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D4B2D-1B06-425B-900B-6C6C4F99B44C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7038E-306E-4772-AE2C-08853CCD3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wnloads\&#1056;&#8217;&#1056;&#1109;&#1056;&#181;&#1056;&#1029;&#1056;&#1029;&#1057;&#8249;&#1056;&#181;%20&#1056;&#1111;&#1056;&#181;&#1057;&#1027;&#1056;&#1029;&#1056;&#1105;%20-%20&#1056;&#1038;&#1056;&#1030;&#1057;&#1039;&#1057;&#8240;&#1056;&#181;&#1056;&#1029;&#1056;&#1029;&#1056;&#176;&#1057;&#1039;%20&#1056;&#1030;&#1056;&#1109;&#1056;&#8470;&#1056;&#1029;&#1056;&#176;%20%20(audiopoisk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00KC913\102KC913\102_76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  <p:pic>
        <p:nvPicPr>
          <p:cNvPr id="4" name="Р’РѕРµРЅРЅС‹Рµ РїРµСЃРЅРё - РЎРІСЏС‰РµРЅРЅР°СЏ РІРѕР№РЅР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CIM\102KC913\102_77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100KC913\102KC913\102_76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100KC913\102KC913\102_76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2KC913\102_77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овая папка\ветераны с девочками из актива музея.jpg"/>
          <p:cNvPicPr>
            <a:picLocks noChangeAspect="1" noChangeArrowheads="1"/>
          </p:cNvPicPr>
          <p:nvPr/>
        </p:nvPicPr>
        <p:blipFill>
          <a:blip r:embed="rId2" cstate="print"/>
          <a:srcRect t="-1670"/>
          <a:stretch>
            <a:fillRect/>
          </a:stretch>
        </p:blipFill>
        <p:spPr bwMode="auto">
          <a:xfrm>
            <a:off x="1115616" y="764704"/>
            <a:ext cx="7272808" cy="5328592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2014-05-19 экскурсии 2 класс\экскурсии 2 класс 1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100_31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100_31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14-05-19 экскурсии 2 класс\экскурсии 2 класс 0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14-05-19 экскурсии 2 класс\экскурсии 2 класс 0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00KC913\102KC913\102_76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14-05-19 экскурсии 2 класс\экскурсии 2 класс 0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  <p:pic>
        <p:nvPicPr>
          <p:cNvPr id="3075" name="Picture 3" descr="E:\2014-05-19 экскурсии 2 класс\экскурсии 2 класс 0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2014-05-19 экскурсии 2 класс\экскурсии 2 класс 0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14-05-19 экскурсии 2 класс\экскурсии 2 класс 0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2014-05-19 экскурсии 2 класс\экскурсии 2 класс 0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2014-05-19 экскурсии 2 класс\экскурсии 2 класс 1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2014-05-19 экскурсии 2 класс\экскурсии 2 класс 1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CIM\102KC913\102_772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764704"/>
            <a:ext cx="74888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CIM\102KC913\102_772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794359"/>
            <a:ext cx="7488832" cy="52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00KC913\102KC913\102_75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100KC913\102KC913\102_76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CIM\102KC913\102_77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2KC913\102_77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00KC913\102KC913\102_76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100KC913\102KC913\102_76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00KC913\102KC913\102_76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CIM\102KC913\102_77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100KC913\102KC913\102_76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4920" y="948690"/>
            <a:ext cx="6614160" cy="4960620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Экран (4:3)</PresentationFormat>
  <Paragraphs>0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Библиотека</cp:lastModifiedBy>
  <cp:revision>15</cp:revision>
  <dcterms:created xsi:type="dcterms:W3CDTF">2015-01-25T13:17:53Z</dcterms:created>
  <dcterms:modified xsi:type="dcterms:W3CDTF">2015-01-30T03:44:47Z</dcterms:modified>
</cp:coreProperties>
</file>