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9" r:id="rId2"/>
    <p:sldId id="270" r:id="rId3"/>
    <p:sldId id="260" r:id="rId4"/>
    <p:sldId id="261" r:id="rId5"/>
    <p:sldId id="262" r:id="rId6"/>
    <p:sldId id="269" r:id="rId7"/>
    <p:sldId id="263" r:id="rId8"/>
    <p:sldId id="268" r:id="rId9"/>
    <p:sldId id="266" r:id="rId10"/>
    <p:sldId id="264" r:id="rId11"/>
    <p:sldId id="256" r:id="rId12"/>
    <p:sldId id="271" r:id="rId13"/>
    <p:sldId id="265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410709080519041"/>
          <c:y val="5.5405443238249329E-2"/>
          <c:w val="0.78589290919480981"/>
          <c:h val="0.734874618172023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69</c:v>
                </c:pt>
                <c:pt idx="1">
                  <c:v>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57</c:v>
                </c:pt>
                <c:pt idx="1">
                  <c:v>43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25</c:v>
                </c:pt>
                <c:pt idx="1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6998272"/>
        <c:axId val="76097408"/>
        <c:axId val="0"/>
      </c:bar3DChart>
      <c:catAx>
        <c:axId val="66998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6097408"/>
        <c:crosses val="autoZero"/>
        <c:auto val="1"/>
        <c:lblAlgn val="ctr"/>
        <c:lblOffset val="100"/>
        <c:noMultiLvlLbl val="0"/>
      </c:catAx>
      <c:valAx>
        <c:axId val="76097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9982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9DE2F-E516-4117-B4E5-4E2E21A0D474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6C929-9270-43F2-AACF-0CFF42E13F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149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6C929-9270-43F2-AACF-0CFF42E13FC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6C929-9270-43F2-AACF-0CFF42E13FC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81AC-D10C-4AF0-A8F8-26ECE10C234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644B-F5C5-4161-9A40-5D827F57A7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81AC-D10C-4AF0-A8F8-26ECE10C234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644B-F5C5-4161-9A40-5D827F57A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81AC-D10C-4AF0-A8F8-26ECE10C234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644B-F5C5-4161-9A40-5D827F57A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81AC-D10C-4AF0-A8F8-26ECE10C234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644B-F5C5-4161-9A40-5D827F57A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81AC-D10C-4AF0-A8F8-26ECE10C234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A5F644B-F5C5-4161-9A40-5D827F57A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81AC-D10C-4AF0-A8F8-26ECE10C234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644B-F5C5-4161-9A40-5D827F57A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81AC-D10C-4AF0-A8F8-26ECE10C234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644B-F5C5-4161-9A40-5D827F57A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81AC-D10C-4AF0-A8F8-26ECE10C234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644B-F5C5-4161-9A40-5D827F57A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81AC-D10C-4AF0-A8F8-26ECE10C234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644B-F5C5-4161-9A40-5D827F57A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81AC-D10C-4AF0-A8F8-26ECE10C234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644B-F5C5-4161-9A40-5D827F57A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D81AC-D10C-4AF0-A8F8-26ECE10C234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644B-F5C5-4161-9A40-5D827F57A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CAD81AC-D10C-4AF0-A8F8-26ECE10C234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5F644B-F5C5-4161-9A40-5D827F57A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wmf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8229600" cy="1828800"/>
          </a:xfrm>
        </p:spPr>
        <p:txBody>
          <a:bodyPr/>
          <a:lstStyle/>
          <a:p>
            <a:r>
              <a:rPr lang="ru-RU" dirty="0" smtClean="0"/>
              <a:t>Проект  «бизнес план»</a:t>
            </a:r>
            <a:r>
              <a:rPr lang="ru-RU" dirty="0" smtClean="0">
                <a:sym typeface="Wingdings" pitchFamily="2" charset="2"/>
              </a:rPr>
              <a:t>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3000372"/>
            <a:ext cx="6786610" cy="307183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Выполнили: </a:t>
            </a:r>
          </a:p>
          <a:p>
            <a:r>
              <a:rPr lang="ru-RU" dirty="0" smtClean="0"/>
              <a:t>Ким Михаил, </a:t>
            </a:r>
          </a:p>
          <a:p>
            <a:r>
              <a:rPr lang="ru-RU" dirty="0" smtClean="0"/>
              <a:t>Васильев Евгений,</a:t>
            </a:r>
          </a:p>
          <a:p>
            <a:r>
              <a:rPr lang="ru-RU" dirty="0" smtClean="0"/>
              <a:t> Андамов Надир, </a:t>
            </a:r>
          </a:p>
          <a:p>
            <a:r>
              <a:rPr lang="ru-RU" dirty="0" smtClean="0"/>
              <a:t>Коваленко Григорий, </a:t>
            </a:r>
          </a:p>
          <a:p>
            <a:r>
              <a:rPr lang="ru-RU" dirty="0" smtClean="0"/>
              <a:t>Сухов Вадим,</a:t>
            </a:r>
          </a:p>
          <a:p>
            <a:r>
              <a:rPr lang="ru-RU" dirty="0" smtClean="0"/>
              <a:t> при участии Тони Старка.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21444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Наш автосалон сможет сделать</a:t>
            </a:r>
            <a:r>
              <a:rPr lang="en-US" dirty="0" smtClean="0"/>
              <a:t>…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285968"/>
            <a:ext cx="6629424" cy="4572032"/>
          </a:xfrm>
        </p:spPr>
        <p:txBody>
          <a:bodyPr/>
          <a:lstStyle/>
          <a:p>
            <a:r>
              <a:rPr lang="ru-RU" dirty="0" smtClean="0"/>
              <a:t>Целый комплекс услуг, которые помогут вашей машине 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автомойка, ремонт машин, парковка</a:t>
            </a:r>
            <a:r>
              <a:rPr lang="en-US" dirty="0" smtClean="0"/>
              <a:t>,</a:t>
            </a:r>
            <a:r>
              <a:rPr lang="ru-RU" dirty="0" smtClean="0"/>
              <a:t> замена автозапчастей,</a:t>
            </a:r>
            <a:r>
              <a:rPr lang="en-US" dirty="0" smtClean="0"/>
              <a:t> </a:t>
            </a:r>
            <a:r>
              <a:rPr lang="ru-RU" dirty="0" smtClean="0"/>
              <a:t>покупка машин и  многое другое.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7772400" cy="235742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                            наша Реклама </a:t>
            </a:r>
            <a:br>
              <a:rPr lang="ru-RU" dirty="0" smtClean="0"/>
            </a:br>
            <a:r>
              <a:rPr lang="ru-RU" dirty="0" smtClean="0"/>
              <a:t>Самый лучший АВТОСАЛОН на </a:t>
            </a:r>
            <a:r>
              <a:rPr lang="ru-RU" dirty="0" err="1" smtClean="0"/>
              <a:t>затулинке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2928934"/>
            <a:ext cx="4786346" cy="28575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Вам не охота ехать в центр города за автозапчастями</a:t>
            </a:r>
            <a:r>
              <a:rPr lang="en-US" dirty="0" smtClean="0"/>
              <a:t>?</a:t>
            </a:r>
            <a:r>
              <a:rPr lang="ru-RU" dirty="0" smtClean="0"/>
              <a:t>   Предлагаем к вашему вниманию новый автосалон на </a:t>
            </a:r>
            <a:r>
              <a:rPr lang="ru-RU" dirty="0" err="1" smtClean="0"/>
              <a:t>Затулинке</a:t>
            </a:r>
            <a:r>
              <a:rPr lang="ru-RU" dirty="0" smtClean="0"/>
              <a:t>.  Дешевые автозапчасти, новые машины, автомойка</a:t>
            </a:r>
            <a:r>
              <a:rPr lang="ru-RU" dirty="0"/>
              <a:t> </a:t>
            </a:r>
            <a:r>
              <a:rPr lang="ru-RU" dirty="0" smtClean="0"/>
              <a:t>и парковка .                     </a:t>
            </a:r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итоге: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Мы получим многофункциональный автосалон на нашем родном </a:t>
            </a:r>
            <a:r>
              <a:rPr lang="ru-RU" dirty="0" err="1" smtClean="0"/>
              <a:t>Затулинском</a:t>
            </a:r>
            <a:r>
              <a:rPr lang="ru-RU" dirty="0" smtClean="0"/>
              <a:t> </a:t>
            </a:r>
            <a:r>
              <a:rPr lang="ru-RU" dirty="0" err="1" smtClean="0"/>
              <a:t>жилмассиве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Жители </a:t>
            </a:r>
            <a:r>
              <a:rPr lang="ru-RU" dirty="0" err="1" smtClean="0"/>
              <a:t>затулинки</a:t>
            </a:r>
            <a:r>
              <a:rPr lang="ru-RU" dirty="0" smtClean="0"/>
              <a:t> будут меньше времени тратить на уход за своей машиной.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536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071942"/>
            <a:ext cx="8229600" cy="1828800"/>
          </a:xfrm>
        </p:spPr>
        <p:txBody>
          <a:bodyPr/>
          <a:lstStyle/>
          <a:p>
            <a:r>
              <a:rPr lang="ru-RU" dirty="0" err="1" smtClean="0"/>
              <a:t>тОни</a:t>
            </a:r>
            <a:r>
              <a:rPr lang="ru-RU" dirty="0" smtClean="0"/>
              <a:t> </a:t>
            </a:r>
            <a:r>
              <a:rPr lang="ru-RU" dirty="0" err="1" smtClean="0"/>
              <a:t>Старк</a:t>
            </a:r>
            <a:r>
              <a:rPr lang="ru-RU" dirty="0" smtClean="0"/>
              <a:t> одобряет</a:t>
            </a:r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85728"/>
            <a:ext cx="3071834" cy="410105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857752" y="928670"/>
            <a:ext cx="414340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smtClean="0"/>
              <a:t>This</a:t>
            </a:r>
            <a:r>
              <a:rPr lang="ru-RU" sz="6600" dirty="0" smtClean="0"/>
              <a:t> </a:t>
            </a:r>
            <a:r>
              <a:rPr lang="en-US" sz="6600" dirty="0" smtClean="0"/>
              <a:t>is fantastic!!! </a:t>
            </a:r>
            <a:endParaRPr lang="ru-RU" sz="66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просмотр!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 добро пожаловать в наш автосалон!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358246" cy="1428760"/>
          </a:xfrm>
        </p:spPr>
        <p:txBody>
          <a:bodyPr/>
          <a:lstStyle/>
          <a:p>
            <a:r>
              <a:rPr lang="ru-RU" dirty="0" smtClean="0"/>
              <a:t>Цель проекта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1928802"/>
            <a:ext cx="80010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Построить автосалон, который будет удовлетворять всем потребностям в обслуживании машин и в их покупках, ну или подбросить идейку для тех, кто может это сделать.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000108"/>
            <a:ext cx="7286676" cy="3214710"/>
          </a:xfrm>
        </p:spPr>
        <p:txBody>
          <a:bodyPr/>
          <a:lstStyle/>
          <a:p>
            <a:r>
              <a:rPr lang="ru-RU" dirty="0" smtClean="0"/>
              <a:t>Мы решили открыть свой автосалон 4в1. Мы построим его на </a:t>
            </a:r>
            <a:r>
              <a:rPr lang="ru-RU" dirty="0" err="1" smtClean="0"/>
              <a:t>Затулинке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1201159674_83bmwwelt_0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27896">
            <a:off x="390517" y="2246863"/>
            <a:ext cx="3792628" cy="238177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Рисунок 4" descr="ро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3714752"/>
            <a:ext cx="4515481" cy="237205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 «Слишком много супермаркетов»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1214422"/>
            <a:ext cx="76438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 плане «Слишком много супермаркетов» мы предложим мэрии вместо супермаркетов построить автосалон. Так как на </a:t>
            </a:r>
            <a:r>
              <a:rPr lang="ru-RU" sz="2800" dirty="0" err="1" smtClean="0"/>
              <a:t>Затулинском</a:t>
            </a:r>
            <a:r>
              <a:rPr lang="ru-RU" sz="2800" dirty="0" smtClean="0"/>
              <a:t> </a:t>
            </a:r>
            <a:r>
              <a:rPr lang="ru-RU" sz="2800" dirty="0" err="1" smtClean="0"/>
              <a:t>жилмассиве</a:t>
            </a:r>
            <a:r>
              <a:rPr lang="ru-RU" sz="2800" dirty="0" smtClean="0"/>
              <a:t> нехватка автомобильных центров. </a:t>
            </a:r>
            <a:endParaRPr lang="ru-RU" sz="2800" dirty="0"/>
          </a:p>
        </p:txBody>
      </p:sp>
      <p:pic>
        <p:nvPicPr>
          <p:cNvPr id="5" name="Рисунок 4" descr="Безымян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214686"/>
            <a:ext cx="4185179" cy="321043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автосалона  4в1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643050"/>
            <a:ext cx="6572296" cy="482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857356" y="542926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автомойка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муська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5206" y="5559143"/>
            <a:ext cx="1717843" cy="1298857"/>
          </a:xfrm>
          <a:prstGeom prst="rect">
            <a:avLst/>
          </a:prstGeom>
        </p:spPr>
      </p:pic>
      <p:pic>
        <p:nvPicPr>
          <p:cNvPr id="7" name="Рисунок 6" descr="машинк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15140" y="2928934"/>
            <a:ext cx="2043479" cy="1154684"/>
          </a:xfrm>
          <a:prstGeom prst="rect">
            <a:avLst/>
          </a:prstGeom>
        </p:spPr>
      </p:pic>
      <p:pic>
        <p:nvPicPr>
          <p:cNvPr id="5" name="Рисунок 4" descr="ку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785926"/>
            <a:ext cx="9144000" cy="316088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/>
          <a:lstStyle/>
          <a:p>
            <a:r>
              <a:rPr lang="ru-RU" dirty="0" smtClean="0"/>
              <a:t>Вот он!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43702" y="2643182"/>
            <a:ext cx="2357454" cy="214314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92D050"/>
                </a:solidFill>
              </a:ln>
              <a:solidFill>
                <a:srgbClr val="00B050"/>
              </a:solidFill>
            </a:endParaRPr>
          </a:p>
        </p:txBody>
      </p:sp>
      <p:pic>
        <p:nvPicPr>
          <p:cNvPr id="1026" name="Picture 2" descr="C:\Users\Администратор\AppData\Local\Microsoft\Windows\Temporary Internet Files\Content.IE5\WVCDGWAR\MC900337854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09714" y="4643446"/>
            <a:ext cx="1834286" cy="1086307"/>
          </a:xfrm>
          <a:prstGeom prst="rect">
            <a:avLst/>
          </a:prstGeom>
          <a:noFill/>
        </p:spPr>
      </p:pic>
      <p:pic>
        <p:nvPicPr>
          <p:cNvPr id="1027" name="Picture 3" descr="C:\Users\Администратор\AppData\Local\Microsoft\Windows\Temporary Internet Files\Content.IE5\0FJ8UK69\MC900318282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0" y="5929330"/>
            <a:ext cx="2214547" cy="815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129 -0.00416 L 0.47343 -0.0041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33333E-6 L -0.89774 3.33333E-6 " pathEditMode="relative" ptsTypes="AA">
                                      <p:cBhvr>
                                        <p:cTn id="8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8.14815E-6 L -2.77778E-7 -0.43032 " pathEditMode="relative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42 -0.00069 C -0.03299 0.01204 -0.03733 0.02917 -0.03854 0.04236 C -0.04098 0.07014 -0.04462 0.09792 -0.04792 0.1257 C -0.04966 0.14005 -0.05104 0.15903 -0.05729 0.17153 C -0.05886 0.18403 -0.06025 0.19699 -0.0625 0.20903 C -0.06216 0.2257 -0.06233 0.24236 -0.06146 0.25903 C -0.06094 0.27014 -0.05834 0.28519 -0.05729 0.29653 C -0.0566 0.3044 -0.05608 0.32523 -0.05104 0.33264 C -0.04028 0.34861 -0.02587 0.35255 -0.01042 0.35486 C -0.004 0.35695 3.05556E-6 0.3581 0.00729 0.35903 C 0.01753 0.3625 0.02812 0.3632 0.03854 0.36597 C 0.05347 0.36505 0.06753 0.3632 0.08229 0.36042 C 0.09531 0.36088 0.1151 0.3632 0.13021 0.3632 " pathEditMode="relative" rAng="0" ptsTypes="ffffffffffffA">
                                      <p:cBhvr>
                                        <p:cTn id="1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/>
              <a:t>Бизнес план</a:t>
            </a:r>
            <a:endParaRPr lang="ru-RU" sz="9600" dirty="0"/>
          </a:p>
        </p:txBody>
      </p:sp>
      <p:pic>
        <p:nvPicPr>
          <p:cNvPr id="3" name="Рисунок 2" descr="Безымянный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1785926"/>
            <a:ext cx="8173591" cy="36771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5786" y="5643578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Мы построим автосалон за 3 месяца и приступим к работе.</a:t>
            </a:r>
            <a:r>
              <a:rPr lang="ru-RU" dirty="0" smtClean="0">
                <a:sym typeface="Wingdings" pitchFamily="2" charset="2"/>
              </a:rPr>
              <a:t></a:t>
            </a:r>
            <a:endParaRPr lang="ru-RU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8229600" cy="1828800"/>
          </a:xfrm>
        </p:spPr>
        <p:txBody>
          <a:bodyPr/>
          <a:lstStyle/>
          <a:p>
            <a:r>
              <a:rPr lang="ru-RU" dirty="0" smtClean="0"/>
              <a:t>логотип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786058"/>
            <a:ext cx="487680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001056" cy="1000132"/>
          </a:xfrm>
        </p:spPr>
        <p:txBody>
          <a:bodyPr>
            <a:normAutofit/>
          </a:bodyPr>
          <a:lstStyle/>
          <a:p>
            <a:r>
              <a:rPr lang="ru-RU" dirty="0" smtClean="0"/>
              <a:t>Опрос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500174"/>
            <a:ext cx="7072362" cy="4429156"/>
          </a:xfrm>
        </p:spPr>
        <p:txBody>
          <a:bodyPr>
            <a:normAutofit/>
          </a:bodyPr>
          <a:lstStyle/>
          <a:p>
            <a:r>
              <a:rPr lang="ru-RU" dirty="0" smtClean="0"/>
              <a:t>1.Нужен ли на </a:t>
            </a:r>
            <a:r>
              <a:rPr lang="ru-RU" dirty="0" err="1" smtClean="0"/>
              <a:t>Затулинке</a:t>
            </a:r>
            <a:r>
              <a:rPr lang="ru-RU" dirty="0" smtClean="0"/>
              <a:t> новые магазины?</a:t>
            </a:r>
          </a:p>
          <a:p>
            <a:r>
              <a:rPr lang="ru-RU" dirty="0" smtClean="0"/>
              <a:t>2.Как вы думаете что лучше супермаркет или автосалон?</a:t>
            </a:r>
          </a:p>
          <a:p>
            <a:r>
              <a:rPr lang="ru-RU" dirty="0" smtClean="0"/>
              <a:t>(да) супермаркет (нет) автосалон</a:t>
            </a:r>
          </a:p>
          <a:p>
            <a:r>
              <a:rPr lang="ru-RU" dirty="0" smtClean="0"/>
              <a:t>3.Нуждаетесь ли вы в обслуживании вашей машины?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4071942"/>
          <a:ext cx="3286148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426</TotalTime>
  <Words>265</Words>
  <Application>Microsoft Office PowerPoint</Application>
  <PresentationFormat>Экран (4:3)</PresentationFormat>
  <Paragraphs>38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Проект  «бизнес план»</vt:lpstr>
      <vt:lpstr>Цель проекта</vt:lpstr>
      <vt:lpstr>Презентация PowerPoint</vt:lpstr>
      <vt:lpstr>План «Слишком много супермаркетов»</vt:lpstr>
      <vt:lpstr>План автосалона  4в1</vt:lpstr>
      <vt:lpstr>Вот он!</vt:lpstr>
      <vt:lpstr>Бизнес план</vt:lpstr>
      <vt:lpstr>логотип</vt:lpstr>
      <vt:lpstr>Опрос</vt:lpstr>
      <vt:lpstr>Наш автосалон сможет сделать…</vt:lpstr>
      <vt:lpstr>                                                   наша Реклама  Самый лучший АВТОСАЛОН на затулинке </vt:lpstr>
      <vt:lpstr>В итоге:</vt:lpstr>
      <vt:lpstr>тОни Старк одобряет</vt:lpstr>
      <vt:lpstr>Спасибо за просмотр!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Самый лучший АВТОСАЛОН на затулинке</dc:title>
  <dc:creator>лена</dc:creator>
  <cp:lastModifiedBy>Installer</cp:lastModifiedBy>
  <cp:revision>56</cp:revision>
  <dcterms:created xsi:type="dcterms:W3CDTF">2013-04-24T07:59:10Z</dcterms:created>
  <dcterms:modified xsi:type="dcterms:W3CDTF">2013-05-30T08:13:27Z</dcterms:modified>
</cp:coreProperties>
</file>