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43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84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68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31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44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43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52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52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41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56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3C3B-464A-4E21-A18C-85E868C5CEA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ED19-F2FA-4491-A720-6EB6774F8C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24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42;&#1083;&#1072;&#1076;%20&#1080;%20&#1057;&#1090;&#1077;&#1087;&#1072;.ppt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&#1042;&#1083;&#1072;&#1076;%20&#1080;%20&#1057;&#1090;&#1077;&#1087;&#1072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таланты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Владислав Грибов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сделать яичницу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Степан </a:t>
            </a:r>
            <a:r>
              <a:rPr lang="ru-RU" dirty="0" err="1" smtClean="0">
                <a:hlinkClick r:id="rId3" action="ppaction://hlinksldjump"/>
              </a:rPr>
              <a:t>Ночевник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плавать под водой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04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Сначала надо взять 2-7 яиц и нож (или ложку) и разбить яйца.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92080" y="4149080"/>
            <a:ext cx="504056" cy="101292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64013"/>
            <a:ext cx="60325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Диагональная полоса 5"/>
          <p:cNvSpPr/>
          <p:nvPr/>
        </p:nvSpPr>
        <p:spPr>
          <a:xfrm>
            <a:off x="4190256" y="3933056"/>
            <a:ext cx="914400" cy="914400"/>
          </a:xfrm>
          <a:prstGeom prst="diagStri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668596">
            <a:off x="3921979" y="4539060"/>
            <a:ext cx="216024" cy="35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0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193" y="2227659"/>
            <a:ext cx="7772400" cy="1470025"/>
          </a:xfrm>
        </p:spPr>
        <p:txBody>
          <a:bodyPr/>
          <a:lstStyle/>
          <a:p>
            <a:r>
              <a:rPr lang="ru-RU" dirty="0" smtClean="0"/>
              <a:t>Вылить их в глубокую тарелку.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65145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 rot="5884882">
            <a:off x="3239335" y="3945631"/>
            <a:ext cx="576064" cy="10081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3528947" y="4221088"/>
            <a:ext cx="457200" cy="457200"/>
          </a:xfrm>
          <a:prstGeom prst="lightningBol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3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Пожарьте и готово</a:t>
            </a:r>
            <a:endParaRPr lang="ru-RU" dirty="0">
              <a:hlinkClick r:id="rId2" action="ppaction://hlinkpres?slideindex=1&amp;slidetitle=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452320" y="5815584"/>
            <a:ext cx="1042416" cy="1042416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3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Соберите скубу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3888432" cy="346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54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аденьте гидрокостюм и скубу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1044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45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И нырните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999" y="1844824"/>
            <a:ext cx="82823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Public\Pictures\Sample Pictures\Jellyfish.jpg">
            <a:hlinkClick r:id="rId4" action="ppaction://hlinkpres?slideindex=1&amp;slidetitle=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71550"/>
            <a:ext cx="1848598" cy="138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62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Наши таланты</vt:lpstr>
      <vt:lpstr>Сначала надо взять 2-7 яиц и нож (или ложку) и разбить яйца.</vt:lpstr>
      <vt:lpstr>Вылить их в глубокую тарелку.</vt:lpstr>
      <vt:lpstr>Пожарьте и готово</vt:lpstr>
      <vt:lpstr>Соберите скубу</vt:lpstr>
      <vt:lpstr>Наденьте гидрокостюм и скубу</vt:lpstr>
      <vt:lpstr>И нырните</vt:lpstr>
    </vt:vector>
  </TitlesOfParts>
  <Company>Level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яичницу.</dc:title>
  <dc:creator>Начальные Классы</dc:creator>
  <cp:lastModifiedBy>Dream Admin</cp:lastModifiedBy>
  <cp:revision>11</cp:revision>
  <dcterms:created xsi:type="dcterms:W3CDTF">2012-02-22T01:40:49Z</dcterms:created>
  <dcterms:modified xsi:type="dcterms:W3CDTF">2012-03-07T14:32:53Z</dcterms:modified>
</cp:coreProperties>
</file>