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6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8" autoAdjust="0"/>
  </p:normalViewPr>
  <p:slideViewPr>
    <p:cSldViewPr>
      <p:cViewPr>
        <p:scale>
          <a:sx n="70" d="100"/>
          <a:sy n="70" d="100"/>
        </p:scale>
        <p:origin x="-43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12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447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262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28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59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537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285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3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4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092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732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11000">
              <a:schemeClr val="accent1">
                <a:tint val="44500"/>
                <a:satMod val="160000"/>
                <a:lumMod val="9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B9E1-29E4-4655-AB39-B7BDF24AD62A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6CFC-4CC1-4A37-B315-0B8EABF6E1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344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760" y="188640"/>
            <a:ext cx="7772400" cy="1470025"/>
          </a:xfrm>
        </p:spPr>
        <p:txBody>
          <a:bodyPr/>
          <a:lstStyle/>
          <a:p>
            <a:r>
              <a:rPr lang="ru-RU" dirty="0" smtClean="0"/>
              <a:t>Наши таланты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5724128" cy="20406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Как сделать мыло </a:t>
            </a:r>
          </a:p>
          <a:p>
            <a:r>
              <a:rPr lang="ru-RU" sz="2400" b="1" dirty="0" smtClean="0">
                <a:hlinkClick r:id="rId2" action="ppaction://hlinksldjump"/>
              </a:rPr>
              <a:t>( Брюханова Настя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И как сделать вещи из пластика </a:t>
            </a:r>
          </a:p>
          <a:p>
            <a:r>
              <a:rPr lang="ru-RU" sz="2400" b="1" dirty="0" smtClean="0">
                <a:solidFill>
                  <a:schemeClr val="tx1"/>
                </a:solidFill>
                <a:hlinkClick r:id="rId3" action="ppaction://hlinksldjump"/>
              </a:rPr>
              <a:t>( Старикова Ира )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000\AppData\Local\Microsoft\Windows\Temporary Internet Files\Content.IE5\12S5Y78W\MC900289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9000"/>
            <a:ext cx="2448272" cy="28639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60574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Вам понадобится: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764704"/>
            <a:ext cx="5552356" cy="504056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/>
              <a:t>Для мыла:</a:t>
            </a:r>
            <a:endParaRPr lang="ru-RU" sz="3600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5616" y="1268760"/>
            <a:ext cx="5552356" cy="3951288"/>
          </a:xfrm>
        </p:spPr>
        <p:txBody>
          <a:bodyPr/>
          <a:lstStyle/>
          <a:p>
            <a:r>
              <a:rPr lang="ru-RU" dirty="0" smtClean="0"/>
              <a:t>Краситель</a:t>
            </a:r>
          </a:p>
          <a:p>
            <a:r>
              <a:rPr lang="ru-RU" dirty="0" smtClean="0"/>
              <a:t>Воск</a:t>
            </a:r>
          </a:p>
          <a:p>
            <a:r>
              <a:rPr lang="ru-RU" dirty="0" smtClean="0"/>
              <a:t>Чашка</a:t>
            </a:r>
          </a:p>
          <a:p>
            <a:r>
              <a:rPr lang="ru-RU" dirty="0" smtClean="0"/>
              <a:t>Микроволновка</a:t>
            </a:r>
          </a:p>
          <a:p>
            <a:r>
              <a:rPr lang="ru-RU" dirty="0" smtClean="0"/>
              <a:t>Стакан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95936" y="1484784"/>
            <a:ext cx="4041775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endParaRPr lang="ru-RU" dirty="0" smtClean="0"/>
          </a:p>
        </p:txBody>
      </p:sp>
      <p:pic>
        <p:nvPicPr>
          <p:cNvPr id="3074" name="Picture 2" descr="C:\Users\000\AppData\Local\Microsoft\Windows\Temporary Internet Files\Content.IE5\O32PHW5R\MC9003356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4904"/>
            <a:ext cx="3615350" cy="24821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13318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Начинаем делать!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7584" y="2708920"/>
            <a:ext cx="7344816" cy="4348339"/>
          </a:xfrm>
        </p:spPr>
        <p:txBody>
          <a:bodyPr/>
          <a:lstStyle/>
          <a:p>
            <a:r>
              <a:rPr lang="ru-RU" dirty="0" smtClean="0"/>
              <a:t>Растопите воск в микроволновке и добавьте в него краситель!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000\AppData\Local\Microsoft\Windows\Temporary Internet Files\Content.IE5\HZL2KVL1\MC90040794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2904323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179855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Последний шаг!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2648669"/>
            <a:ext cx="6923112" cy="4209331"/>
          </a:xfrm>
        </p:spPr>
        <p:txBody>
          <a:bodyPr/>
          <a:lstStyle/>
          <a:p>
            <a:r>
              <a:rPr lang="ru-RU" dirty="0" smtClean="0"/>
              <a:t>Помешайте воск 3 -5 минут. Пусть ваш воск остынет до конца. </a:t>
            </a:r>
          </a:p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hlinkClick r:id="rId2" action="ppaction://hlinksldjump"/>
              </a:rPr>
              <a:t>Внимание :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Чтобы застыть воску, нужно 1 час !!!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8075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пластики: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Пластика</a:t>
            </a:r>
          </a:p>
          <a:p>
            <a:r>
              <a:rPr lang="ru-RU" dirty="0" err="1" smtClean="0"/>
              <a:t>Стекер</a:t>
            </a:r>
            <a:endParaRPr lang="ru-RU" dirty="0" smtClean="0"/>
          </a:p>
          <a:p>
            <a:r>
              <a:rPr lang="ru-RU" dirty="0" smtClean="0"/>
              <a:t>Микроволновка</a:t>
            </a:r>
          </a:p>
          <a:p>
            <a:endParaRPr lang="ru-RU" dirty="0"/>
          </a:p>
        </p:txBody>
      </p:sp>
      <p:pic>
        <p:nvPicPr>
          <p:cNvPr id="1026" name="Picture 2" descr="C:\Users\000\AppData\Local\Microsoft\Windows\Temporary Internet Files\Content.IE5\2ZUGN54R\MP9003995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11567"/>
            <a:ext cx="2376264" cy="2961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949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Делаем пластику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dirty="0" smtClean="0"/>
              <a:t>Достаньте пластику и разомните её. </a:t>
            </a:r>
            <a:r>
              <a:rPr lang="ru-RU" dirty="0" err="1" smtClean="0"/>
              <a:t>Стекером</a:t>
            </a:r>
            <a:r>
              <a:rPr lang="ru-RU" dirty="0" smtClean="0"/>
              <a:t> </a:t>
            </a:r>
            <a:r>
              <a:rPr lang="ru-RU" dirty="0" err="1" smtClean="0"/>
              <a:t>вырежь</a:t>
            </a:r>
            <a:r>
              <a:rPr lang="ru-RU" dirty="0" smtClean="0"/>
              <a:t> нужную тебе фигуру.</a:t>
            </a:r>
            <a:endParaRPr lang="ru-RU" dirty="0"/>
          </a:p>
        </p:txBody>
      </p:sp>
      <p:pic>
        <p:nvPicPr>
          <p:cNvPr id="2050" name="Picture 2" descr="C:\Users\000\AppData\Local\Microsoft\Windows\Temporary Internet Files\Content.IE5\2FZB93QL\MP9004394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73016"/>
            <a:ext cx="2604936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25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последний шаг.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Поставьте в микроволновку вашу фигуру!</a:t>
            </a:r>
            <a:endParaRPr lang="ru-RU" dirty="0"/>
          </a:p>
        </p:txBody>
      </p:sp>
      <p:pic>
        <p:nvPicPr>
          <p:cNvPr id="3074" name="Picture 2" descr="C:\Users\000\AppData\Local\Microsoft\Windows\Temporary Internet Files\Content.IE5\BN7HG5IL\MC90043717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09679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ваше вещи готовы♥</a:t>
            </a:r>
            <a:endParaRPr lang="ru-RU" dirty="0"/>
          </a:p>
        </p:txBody>
      </p:sp>
      <p:pic>
        <p:nvPicPr>
          <p:cNvPr id="4098" name="Picture 2" descr="C:\Users\000\AppData\Local\Microsoft\Windows\Temporary Internet Files\Content.IE5\O32PHW5R\MC900383546[1].wmf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4896543" cy="387144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72371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107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Наши таланты</vt:lpstr>
      <vt:lpstr>Вам понадобится:</vt:lpstr>
      <vt:lpstr>Начинаем делать!</vt:lpstr>
      <vt:lpstr>Последний шаг!</vt:lpstr>
      <vt:lpstr>Для пластики:</vt:lpstr>
      <vt:lpstr>Делаем пластику</vt:lpstr>
      <vt:lpstr>И последний шаг.</vt:lpstr>
      <vt:lpstr>И ваше вещи готовы♥</vt:lpstr>
    </vt:vector>
  </TitlesOfParts>
  <Company>Level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таланты</dc:title>
  <dc:creator>Начальные Классы</dc:creator>
  <cp:lastModifiedBy>ZaiSA</cp:lastModifiedBy>
  <cp:revision>20</cp:revision>
  <dcterms:created xsi:type="dcterms:W3CDTF">2012-02-20T01:48:41Z</dcterms:created>
  <dcterms:modified xsi:type="dcterms:W3CDTF">2012-03-12T07:50:44Z</dcterms:modified>
</cp:coreProperties>
</file>