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3" r:id="rId4"/>
    <p:sldId id="273" r:id="rId5"/>
    <p:sldId id="260" r:id="rId6"/>
    <p:sldId id="262" r:id="rId7"/>
    <p:sldId id="264" r:id="rId8"/>
    <p:sldId id="265" r:id="rId9"/>
    <p:sldId id="267" r:id="rId10"/>
    <p:sldId id="268" r:id="rId11"/>
    <p:sldId id="266" r:id="rId12"/>
    <p:sldId id="269" r:id="rId13"/>
    <p:sldId id="272" r:id="rId14"/>
    <p:sldId id="270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02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1"/>
          <c:dLbls>
            <c:showPercent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80834337672076706"/>
          <c:y val="0.34872976204180217"/>
          <c:w val="0.19165662327923288"/>
          <c:h val="0.21274720982031897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836712"/>
            <a:ext cx="8060432" cy="1470025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spc="150" dirty="0">
                <a:ln w="11430"/>
                <a:solidFill>
                  <a:schemeClr val="tx2">
                    <a:lumMod val="1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Давайте отправимся в будущее!</a:t>
            </a:r>
            <a:r>
              <a:rPr lang="ru-RU" sz="6000" cap="none" spc="15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6000" cap="none" spc="15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6000" b="1" cap="all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143372" y="2500306"/>
            <a:ext cx="44291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Выполнили работу</a:t>
            </a:r>
          </a:p>
          <a:p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 ученики 4 класса «Б»</a:t>
            </a:r>
          </a:p>
          <a:p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МАОУ Гимназия №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10</a:t>
            </a:r>
          </a:p>
          <a:p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Коробов 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Дмитрий</a:t>
            </a:r>
          </a:p>
          <a:p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Романенко Александр</a:t>
            </a:r>
          </a:p>
          <a:p>
            <a:r>
              <a:rPr lang="ru-RU" sz="2800" dirty="0" err="1" smtClean="0">
                <a:solidFill>
                  <a:schemeClr val="tx2">
                    <a:lumMod val="10000"/>
                  </a:schemeClr>
                </a:solidFill>
              </a:rPr>
              <a:t>Москаленко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 Константин</a:t>
            </a:r>
          </a:p>
          <a:p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Грибов Владислав</a:t>
            </a:r>
          </a:p>
          <a:p>
            <a:r>
              <a:rPr lang="ru-RU" sz="2800" dirty="0" err="1" smtClean="0">
                <a:solidFill>
                  <a:schemeClr val="tx2">
                    <a:lumMod val="10000"/>
                  </a:schemeClr>
                </a:solidFill>
              </a:rPr>
              <a:t>Ночевник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 Степан</a:t>
            </a:r>
            <a:endParaRPr lang="ru-RU" sz="28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26230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Фонтаны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56992"/>
            <a:ext cx="3283641" cy="2522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84984"/>
            <a:ext cx="3565445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123\AppData\Local\Microsoft\Windows\Temporary Internet Files\Content.IE5\AWM8IWVW\MC900383836[1].wm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56376" y="5755185"/>
            <a:ext cx="950976" cy="756209"/>
          </a:xfrm>
          <a:prstGeom prst="rect">
            <a:avLst/>
          </a:prstGeom>
          <a:noFill/>
        </p:spPr>
      </p:pic>
      <p:pic>
        <p:nvPicPr>
          <p:cNvPr id="9" name="Picture 2" descr="C:\Users\123\AppData\Local\Microsoft\Windows\Temporary Internet Files\Content.IE5\AWM8IWVW\MC900383836[1].wm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71184" y="5755185"/>
            <a:ext cx="950976" cy="756209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28596" y="500042"/>
            <a:ext cx="7467600" cy="11430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0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/>
            <a:lightRig rig="threePt" dir="t"/>
          </a:scene3d>
        </p:spPr>
        <p:txBody>
          <a:bodyPr vert="horz" lIns="45720" rIns="4572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Архитектура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378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7467600" cy="1143000"/>
          </a:xfr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0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/>
            <a:lightRig rig="threePt" dir="t"/>
          </a:scene3d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bg2">
                    <a:lumMod val="50000"/>
                  </a:schemeClr>
                </a:solidFill>
              </a:rPr>
              <a:t>Учёба</a:t>
            </a:r>
            <a:endParaRPr lang="ru-RU" sz="7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 descr="http://helpix.ru/news/201109/130105-podrobnee_o_plastic_logic_100_-_planshete_dlja_rossijskih_shkolnikov/plast_logi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4333" y1="85417" x2="84333" y2="8541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228184" y="1988840"/>
            <a:ext cx="2808312" cy="314531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96136" y="5229200"/>
            <a:ext cx="47863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Учебник будущего.</a:t>
            </a:r>
            <a:endParaRPr lang="ru-RU" sz="4400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11533"/>
            <a:ext cx="3505760" cy="2846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7544" y="2335231"/>
            <a:ext cx="3240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Портфель будущего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4402832" cy="3849291"/>
          </a:xfrm>
        </p:spPr>
        <p:txBody>
          <a:bodyPr/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4400" dirty="0" smtClean="0">
                <a:solidFill>
                  <a:prstClr val="white"/>
                </a:solidFill>
              </a:rPr>
              <a:t>Учебник </a:t>
            </a:r>
            <a:r>
              <a:rPr lang="ru-RU" sz="4400" dirty="0" smtClean="0">
                <a:solidFill>
                  <a:prstClr val="white"/>
                </a:solidFill>
              </a:rPr>
              <a:t>будущего</a:t>
            </a:r>
            <a:endParaRPr lang="ru-RU" sz="4400" dirty="0">
              <a:solidFill>
                <a:prstClr val="white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82" t="17800" r="8280" b="19051"/>
          <a:stretch/>
        </p:blipFill>
        <p:spPr bwMode="auto">
          <a:xfrm>
            <a:off x="4355975" y="2636912"/>
            <a:ext cx="3476333" cy="258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2759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72" t="4060" r="3578" b="8164"/>
          <a:stretch/>
        </p:blipFill>
        <p:spPr bwMode="auto">
          <a:xfrm>
            <a:off x="3851920" y="2780928"/>
            <a:ext cx="3714691" cy="2744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45"/>
            <a:ext cx="4645555" cy="3857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073349"/>
            <a:ext cx="95091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5415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Результаты </a:t>
            </a:r>
            <a:r>
              <a:rPr lang="ru-RU" dirty="0" smtClean="0"/>
              <a:t>опроса</a:t>
            </a:r>
            <a:br>
              <a:rPr lang="ru-RU" dirty="0" smtClean="0"/>
            </a:br>
            <a:r>
              <a:rPr lang="ru-RU" sz="3100" dirty="0" smtClean="0"/>
              <a:t>Х</a:t>
            </a:r>
            <a:r>
              <a:rPr lang="ru-RU" sz="3100" dirty="0" smtClean="0"/>
              <a:t>очется ли вам изменить что-нибудь в своём учебном классе?</a:t>
            </a:r>
            <a:endParaRPr lang="ru-RU" sz="31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98164574"/>
              </p:ext>
            </p:extLst>
          </p:nvPr>
        </p:nvGraphicFramePr>
        <p:xfrm>
          <a:off x="571472" y="2332037"/>
          <a:ext cx="7467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79377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Источники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/>
              </a:rPr>
              <a:t>Яндекс картинки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6407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497781">
            <a:off x="971600" y="3068960"/>
            <a:ext cx="7470648" cy="1143000"/>
          </a:xfrm>
          <a:scene3d>
            <a:camera prst="orthographicFront">
              <a:rot lat="0" lon="0" rev="21299999"/>
            </a:camera>
            <a:lightRig rig="threePt" dir="t"/>
          </a:scene3d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Вам понравилось?</a:t>
            </a:r>
            <a:endParaRPr lang="ru-RU" sz="6000" dirty="0"/>
          </a:p>
        </p:txBody>
      </p:sp>
    </p:spTree>
    <p:extLst>
      <p:ext uri="{BB962C8B-B14F-4D97-AF65-F5344CB8AC3E}">
        <p14:creationId xmlns="" xmlns:p14="http://schemas.microsoft.com/office/powerpoint/2010/main" val="328939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hlinkClick r:id="rId3" action="ppaction://hlinksldjump"/>
              </a:rPr>
              <a:t>Транспорт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hlinkClick r:id="rId4" action="ppaction://hlinksldjump"/>
              </a:rPr>
              <a:t>Архитектура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hlinkClick r:id="rId5" action="ppaction://hlinksldjump"/>
              </a:rPr>
              <a:t>Образование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hlinkClick r:id="rId6" action="ppaction://hlinksldjump"/>
              </a:rPr>
              <a:t>Результаты опроса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71480"/>
            <a:ext cx="9144000" cy="2308324"/>
          </a:xfrm>
          <a:prstGeom prst="rect">
            <a:avLst/>
          </a:prstGeom>
          <a:noFill/>
          <a:scene3d>
            <a:camera prst="orthographicFront">
              <a:rot lat="0" lon="0" rev="20999999"/>
            </a:camera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bg1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Только посмотрите </a:t>
            </a:r>
            <a:r>
              <a:rPr lang="en-US" sz="72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bg1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!</a:t>
            </a:r>
            <a:endParaRPr lang="ru-RU" sz="72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bg1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86778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23\Desktop\группа Саши\картинки\Рисунок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857496"/>
            <a:ext cx="3353897" cy="28575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3214686"/>
            <a:ext cx="57787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Может ездить по</a:t>
            </a:r>
          </a:p>
          <a:p>
            <a:r>
              <a:rPr lang="ru-RU" sz="4400" dirty="0" smtClean="0"/>
              <a:t> железной </a:t>
            </a:r>
            <a:r>
              <a:rPr lang="ru-RU" sz="4400" dirty="0" smtClean="0"/>
              <a:t>дороге</a:t>
            </a:r>
            <a:endParaRPr lang="ru-RU" sz="44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0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/>
            <a:lightRig rig="threePt" dir="t"/>
          </a:scene3d>
        </p:spPr>
        <p:txBody>
          <a:bodyPr>
            <a:noAutofit/>
          </a:bodyPr>
          <a:lstStyle/>
          <a:p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Транспорт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780928"/>
            <a:ext cx="7467600" cy="4525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sz="4400" dirty="0" smtClean="0"/>
              <a:t>Летающая</a:t>
            </a:r>
          </a:p>
          <a:p>
            <a:pPr marL="36576" indent="0">
              <a:buNone/>
            </a:pPr>
            <a:r>
              <a:rPr lang="ru-RU" sz="4400" dirty="0" smtClean="0"/>
              <a:t> </a:t>
            </a:r>
            <a:r>
              <a:rPr lang="ru-RU" sz="4400" dirty="0" smtClean="0"/>
              <a:t>машина</a:t>
            </a:r>
            <a:endParaRPr lang="ru-RU" sz="4400" dirty="0"/>
          </a:p>
        </p:txBody>
      </p:sp>
      <p:pic>
        <p:nvPicPr>
          <p:cNvPr id="1026" name="Picture 2" descr="H:\4 б\Проект\2 группа\группа Саши\картинки\Рисунок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12976"/>
            <a:ext cx="4355976" cy="36241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0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/>
            <a:lightRig rig="threePt" dir="t"/>
          </a:scene3d>
        </p:spPr>
        <p:txBody>
          <a:bodyPr>
            <a:noAutofit/>
          </a:bodyPr>
          <a:lstStyle/>
          <a:p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Транспорт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21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23\Desktop\группа Саши\картинки\Рисунок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214686"/>
            <a:ext cx="4307790" cy="3429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2910" y="2143116"/>
            <a:ext cx="4000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Это велосипед </a:t>
            </a:r>
            <a:r>
              <a:rPr lang="ru-RU" sz="4800" dirty="0" smtClean="0"/>
              <a:t>будущего</a:t>
            </a:r>
            <a:endParaRPr lang="ru-RU" sz="4800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00034" y="500042"/>
            <a:ext cx="7467600" cy="11430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0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/>
            <a:lightRig rig="threePt" dir="t"/>
          </a:scene3d>
        </p:spPr>
        <p:txBody>
          <a:bodyPr vert="horz" lIns="45720" rIns="4572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Транспорт</a:t>
            </a:r>
            <a:endParaRPr kumimoji="0" lang="ru-RU" sz="72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23\Desktop\группа Саши\картинки\Рисунок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357430"/>
            <a:ext cx="4141333" cy="34290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714620"/>
            <a:ext cx="43576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Машина для </a:t>
            </a:r>
            <a:r>
              <a:rPr lang="ru-RU" sz="4400" dirty="0" smtClean="0"/>
              <a:t>путешествий</a:t>
            </a:r>
            <a:endParaRPr lang="ru-RU" sz="4400" dirty="0"/>
          </a:p>
        </p:txBody>
      </p:sp>
      <p:pic>
        <p:nvPicPr>
          <p:cNvPr id="3074" name="Picture 2" descr="C:\Users\123\AppData\Local\Microsoft\Windows\Temporary Internet Files\Content.IE5\AWM8IWVW\MC900383836[1].wm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4" y="5715016"/>
            <a:ext cx="950976" cy="756209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28596" y="500042"/>
            <a:ext cx="7467600" cy="11430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0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/>
            <a:lightRig rig="threePt" dir="t"/>
          </a:scene3d>
        </p:spPr>
        <p:txBody>
          <a:bodyPr vert="horz" lIns="45720" rIns="4572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Транспорт</a:t>
            </a:r>
            <a:endParaRPr kumimoji="0" lang="ru-RU" sz="72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0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/>
            <a:lightRig rig="threePt" dir="t"/>
          </a:scene3d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bg2">
                    <a:lumMod val="50000"/>
                  </a:schemeClr>
                </a:solidFill>
              </a:rPr>
              <a:t>Архитектура</a:t>
            </a:r>
            <a:endParaRPr lang="ru-RU" sz="7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123\Desktop\группа Саши\картинки\0_6769b_8520fb5b_XL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428868"/>
            <a:ext cx="6429452" cy="4198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0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/>
            <a:lightRig rig="threePt" dir="t"/>
          </a:scene3d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bg2">
                    <a:lumMod val="50000"/>
                  </a:schemeClr>
                </a:solidFill>
              </a:rPr>
              <a:t>Архитектура</a:t>
            </a:r>
            <a:endParaRPr lang="ru-RU" sz="7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8" name="Picture 4" descr="C:\Users\123\Desktop\группа Саши\картинки\Рисунок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214554"/>
            <a:ext cx="4500594" cy="4383693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8596" y="285728"/>
            <a:ext cx="7467600" cy="11430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0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/>
            <a:lightRig rig="threePt" dir="t"/>
          </a:scene3d>
        </p:spPr>
        <p:txBody>
          <a:bodyPr vert="horz" lIns="45720" rIns="4572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Архитектура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2431238"/>
            <a:ext cx="4714908" cy="420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28596" y="285728"/>
            <a:ext cx="7467600" cy="11430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0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/>
            <a:lightRig rig="threePt" dir="t"/>
          </a:scene3d>
        </p:spPr>
        <p:txBody>
          <a:bodyPr vert="horz" lIns="45720" rIns="4572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Архитектура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661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212</TotalTime>
  <Words>78</Words>
  <Application>Microsoft Office PowerPoint</Application>
  <PresentationFormat>Экран (4:3)</PresentationFormat>
  <Paragraphs>41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Техническая</vt:lpstr>
      <vt:lpstr>Давайте отправимся в будущее! </vt:lpstr>
      <vt:lpstr>Слайд 2</vt:lpstr>
      <vt:lpstr>Транспорт</vt:lpstr>
      <vt:lpstr>Транспорт</vt:lpstr>
      <vt:lpstr>Слайд 5</vt:lpstr>
      <vt:lpstr>Слайд 6</vt:lpstr>
      <vt:lpstr>Архитектура</vt:lpstr>
      <vt:lpstr>Архитектура</vt:lpstr>
      <vt:lpstr>Слайд 9</vt:lpstr>
      <vt:lpstr>Слайд 10</vt:lpstr>
      <vt:lpstr>Учёба</vt:lpstr>
      <vt:lpstr>Слайд 12</vt:lpstr>
      <vt:lpstr>Слайд 13</vt:lpstr>
      <vt:lpstr>Результаты опроса Хочется ли вам изменить что-нибудь в своём учебном классе?</vt:lpstr>
      <vt:lpstr>Источники </vt:lpstr>
      <vt:lpstr>Вам понравилось?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Начальные Классы</dc:creator>
  <cp:lastModifiedBy>ZaiSA</cp:lastModifiedBy>
  <cp:revision>20</cp:revision>
  <dcterms:created xsi:type="dcterms:W3CDTF">2012-05-16T01:58:42Z</dcterms:created>
  <dcterms:modified xsi:type="dcterms:W3CDTF">2012-05-25T06:39:48Z</dcterms:modified>
</cp:coreProperties>
</file>