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10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42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08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21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0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440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994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518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70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80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34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F0E2-1531-4B6B-B13E-C5809D249E6D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509B5-14F4-4831-AC86-2AD8C5B03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b="1" dirty="0" smtClean="0"/>
              <a:t>Наши таланты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4176464" cy="11045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таланты Ани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450057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Выполнили ученицы </a:t>
            </a:r>
          </a:p>
          <a:p>
            <a:r>
              <a:rPr lang="ru-RU" sz="2400" dirty="0" smtClean="0"/>
              <a:t>4 класса «Б» Аксёнова Анна и </a:t>
            </a:r>
            <a:r>
              <a:rPr lang="ru-RU" sz="2400" dirty="0" err="1" smtClean="0"/>
              <a:t>Зенкова</a:t>
            </a:r>
            <a:r>
              <a:rPr lang="ru-RU" sz="2400" dirty="0" smtClean="0"/>
              <a:t> Елизавета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58814" y="270892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hlinkClick r:id="rId3" action="ppaction://hlinksldjump"/>
              </a:rPr>
              <a:t>т</a:t>
            </a:r>
            <a:r>
              <a:rPr lang="ru-RU" sz="3200" dirty="0" smtClean="0">
                <a:hlinkClick r:id="rId3" action="ppaction://hlinksldjump"/>
              </a:rPr>
              <a:t>аланты Лизы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527495"/>
            <a:ext cx="650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</a:t>
            </a:r>
            <a:r>
              <a:rPr lang="ru-RU" sz="3200" dirty="0" smtClean="0"/>
              <a:t> </a:t>
            </a:r>
            <a:r>
              <a:rPr lang="ru-RU" sz="3200" dirty="0" smtClean="0"/>
              <a:t>нашей презентации Вы узнаете: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8664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628800"/>
            <a:ext cx="4474840" cy="356125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На даче с друзьями у меня здорово получается играть в волейбол! </a:t>
            </a:r>
            <a:endParaRPr lang="ru-RU" sz="2800" dirty="0"/>
          </a:p>
        </p:txBody>
      </p:sp>
      <p:pic>
        <p:nvPicPr>
          <p:cNvPr id="1026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46285"/>
            <a:ext cx="5410570" cy="4025691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62068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Таланты</a:t>
            </a:r>
            <a:r>
              <a:rPr lang="ru-RU" sz="2800" b="1" dirty="0" smtClean="0"/>
              <a:t> Ани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2272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72808" cy="65799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научиться играть в волейбол?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Чтобы научиться играть в </a:t>
            </a:r>
            <a:r>
              <a:rPr lang="ru-RU" sz="3200" dirty="0" smtClean="0"/>
              <a:t>волейбол, </a:t>
            </a:r>
            <a:r>
              <a:rPr lang="ru-RU" sz="3200" dirty="0" smtClean="0"/>
              <a:t>нужно жить рядом с пляжем, иметь  мяч, иметь друзей </a:t>
            </a:r>
            <a:r>
              <a:rPr lang="ru-RU" sz="3200" dirty="0" smtClean="0"/>
              <a:t>и, конечно, </a:t>
            </a:r>
            <a:r>
              <a:rPr lang="ru-RU" sz="3200" dirty="0" smtClean="0"/>
              <a:t>талант.</a:t>
            </a:r>
          </a:p>
          <a:p>
            <a:r>
              <a:rPr lang="ru-RU" sz="3200" dirty="0" smtClean="0"/>
              <a:t>Я обожаю играть в волейбол. </a:t>
            </a:r>
            <a:r>
              <a:rPr lang="ru-RU" sz="3200" dirty="0" smtClean="0"/>
              <a:t>Верю, </a:t>
            </a:r>
            <a:r>
              <a:rPr lang="ru-RU" sz="3200" dirty="0" smtClean="0"/>
              <a:t>у Вас тоже получится!!!</a:t>
            </a:r>
            <a:endParaRPr lang="ru-RU" sz="3200" dirty="0"/>
          </a:p>
        </p:txBody>
      </p:sp>
      <p:sp>
        <p:nvSpPr>
          <p:cNvPr id="3" name="Овал 2">
            <a:hlinkClick r:id="rId3" action="ppaction://hlinksldjump"/>
          </p:cNvPr>
          <p:cNvSpPr/>
          <p:nvPr/>
        </p:nvSpPr>
        <p:spPr>
          <a:xfrm>
            <a:off x="4572000" y="616530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2132856"/>
            <a:ext cx="2980928" cy="296602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378009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08721"/>
            <a:ext cx="4176464" cy="7920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Я очень люблю петь!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9430" y="23897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Таланты Лизы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000\Desktop\65815421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17785"/>
            <a:ext cx="4186436" cy="3139827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000\Desktop\65815421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7260" y="2564905"/>
            <a:ext cx="5190277" cy="3892708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199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4752528" cy="70767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Как научиться петь?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Чтобы научиться </a:t>
            </a:r>
            <a:r>
              <a:rPr lang="ru-RU" sz="2800" dirty="0" smtClean="0">
                <a:solidFill>
                  <a:schemeClr val="bg1"/>
                </a:solidFill>
              </a:rPr>
              <a:t>петь, </a:t>
            </a:r>
            <a:r>
              <a:rPr lang="ru-RU" sz="2800" dirty="0" smtClean="0">
                <a:solidFill>
                  <a:schemeClr val="bg1"/>
                </a:solidFill>
              </a:rPr>
              <a:t>надо: открыть рот и гортань, расслабиться и петь!!! Сцена ждёт тебя!!!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5" y="2132857"/>
            <a:ext cx="4585691" cy="343926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2411760" y="6021288"/>
            <a:ext cx="57606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83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2050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90521"/>
            <a:ext cx="5040560" cy="4764426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355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Наши таланты</vt:lpstr>
      <vt:lpstr>Слайд 2</vt:lpstr>
      <vt:lpstr>Как научиться играть в волейбол?</vt:lpstr>
      <vt:lpstr>Слайд 4</vt:lpstr>
      <vt:lpstr>Как научиться петь?</vt:lpstr>
      <vt:lpstr>Спасибо за внимание!!!</vt:lpstr>
    </vt:vector>
  </TitlesOfParts>
  <Company>Level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Начальные Классы</dc:creator>
  <cp:lastModifiedBy>ZaiSA</cp:lastModifiedBy>
  <cp:revision>15</cp:revision>
  <dcterms:created xsi:type="dcterms:W3CDTF">2012-02-20T01:40:47Z</dcterms:created>
  <dcterms:modified xsi:type="dcterms:W3CDTF">2012-03-12T07:49:20Z</dcterms:modified>
</cp:coreProperties>
</file>