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7" d="100"/>
          <a:sy n="107" d="100"/>
        </p:scale>
        <p:origin x="-8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9A2F-8F68-4B64-8AF7-C41D7FACCA97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54A6-83BA-4711-BE68-608E3F9A4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81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9A2F-8F68-4B64-8AF7-C41D7FACCA97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54A6-83BA-4711-BE68-608E3F9A4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72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9A2F-8F68-4B64-8AF7-C41D7FACCA97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54A6-83BA-4711-BE68-608E3F9A4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64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9A2F-8F68-4B64-8AF7-C41D7FACCA97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54A6-83BA-4711-BE68-608E3F9A4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39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9A2F-8F68-4B64-8AF7-C41D7FACCA97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54A6-83BA-4711-BE68-608E3F9A4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10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9A2F-8F68-4B64-8AF7-C41D7FACCA97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54A6-83BA-4711-BE68-608E3F9A4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38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9A2F-8F68-4B64-8AF7-C41D7FACCA97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54A6-83BA-4711-BE68-608E3F9A4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07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9A2F-8F68-4B64-8AF7-C41D7FACCA97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54A6-83BA-4711-BE68-608E3F9A4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70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9A2F-8F68-4B64-8AF7-C41D7FACCA97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54A6-83BA-4711-BE68-608E3F9A4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78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9A2F-8F68-4B64-8AF7-C41D7FACCA97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54A6-83BA-4711-BE68-608E3F9A4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70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9A2F-8F68-4B64-8AF7-C41D7FACCA97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54A6-83BA-4711-BE68-608E3F9A4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08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79A2F-8F68-4B64-8AF7-C41D7FACCA97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854A6-83BA-4711-BE68-608E3F9A4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32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9424" y="1534102"/>
            <a:ext cx="6529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Посетите </a:t>
            </a:r>
            <a:r>
              <a:rPr lang="ru-RU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Ро</a:t>
            </a:r>
            <a:r>
              <a:rPr lang="ru-RU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й</a:t>
            </a:r>
            <a:r>
              <a:rPr lang="ru-RU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ял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Парк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http://www.adensya.ru/ui/pucca-kim/image/royyal-park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970" y="2852936"/>
            <a:ext cx="4152900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81938" y="2216141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endParaRPr lang="ru-RU" sz="5400" b="1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461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Там очень много магазинов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000\AppData\Local\Microsoft\Windows\Temporary Internet Files\Content.IE5\2GDLGR6J\MC900212097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252" y="2951067"/>
            <a:ext cx="2955996" cy="3725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73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00000">
              <a:schemeClr val="accent2">
                <a:tint val="30000"/>
                <a:satMod val="155000"/>
              </a:schemeClr>
            </a:gs>
            <a:gs pos="100000">
              <a:schemeClr val="accent2">
                <a:tint val="73000"/>
                <a:satMod val="15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Кинотеатр «</a:t>
            </a:r>
            <a:r>
              <a:rPr lang="ru-RU" dirty="0" err="1" smtClean="0"/>
              <a:t>Синема</a:t>
            </a:r>
            <a:r>
              <a:rPr lang="ru-RU" dirty="0" smtClean="0"/>
              <a:t> парк»</a:t>
            </a:r>
          </a:p>
          <a:p>
            <a:r>
              <a:rPr lang="ru-RU" dirty="0" smtClean="0"/>
              <a:t>Игровые автоматы «</a:t>
            </a:r>
            <a:r>
              <a:rPr lang="en-US" dirty="0" smtClean="0"/>
              <a:t>Play day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04664"/>
            <a:ext cx="7948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 верхнем этаже есть: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0" name="Picture 2" descr="http://pics.livejournal.com/letidor_afisha/pic/000cp9x5/s640x4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68017"/>
            <a:ext cx="3744416" cy="249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edia-news.ru/uploads/posts/2010-10/1287666020_imax_novosibirsk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68016"/>
            <a:ext cx="4432166" cy="249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42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rgbClr val="92D050"/>
            </a:gs>
            <a:gs pos="100000">
              <a:schemeClr val="accent2">
                <a:tint val="30000"/>
                <a:satMod val="155000"/>
              </a:schemeClr>
            </a:gs>
            <a:gs pos="100000">
              <a:schemeClr val="accent2">
                <a:tint val="73000"/>
                <a:satMod val="15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кинотеатре есть единственный в городе зал </a:t>
            </a:r>
            <a:r>
              <a:rPr lang="en-US" dirty="0" err="1" smtClean="0"/>
              <a:t>iMAX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954" y="2060848"/>
            <a:ext cx="4253286" cy="3137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572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rgbClr val="00B0F0"/>
            </a:gs>
            <a:gs pos="100000">
              <a:schemeClr val="accent2">
                <a:tint val="30000"/>
                <a:satMod val="155000"/>
              </a:schemeClr>
            </a:gs>
            <a:gs pos="100000">
              <a:schemeClr val="accent2">
                <a:tint val="73000"/>
                <a:satMod val="15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20993809">
            <a:off x="367691" y="101938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Ройял</a:t>
            </a:r>
            <a:r>
              <a:rPr lang="ru-RU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парк очень крутой т. ц. </a:t>
            </a:r>
            <a:endParaRPr lang="ru-RU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783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39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Там очень много магазинов </vt:lpstr>
      <vt:lpstr>Презентация PowerPoint</vt:lpstr>
      <vt:lpstr>В кинотеатре есть единственный в городе зал iMAX</vt:lpstr>
      <vt:lpstr>Презентация PowerPoint</vt:lpstr>
    </vt:vector>
  </TitlesOfParts>
  <Company>Level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Начальные Классы</dc:creator>
  <cp:lastModifiedBy>Начальные Классы</cp:lastModifiedBy>
  <cp:revision>12</cp:revision>
  <dcterms:created xsi:type="dcterms:W3CDTF">2012-04-02T01:50:09Z</dcterms:created>
  <dcterms:modified xsi:type="dcterms:W3CDTF">2012-04-16T02:05:11Z</dcterms:modified>
</cp:coreProperties>
</file>