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9" r:id="rId4"/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1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DE5-6973-4C99-A3FE-8E47C9CEA38D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AE6B-0774-4FC7-8DA4-D5DA3573F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12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DE5-6973-4C99-A3FE-8E47C9CEA38D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AE6B-0774-4FC7-8DA4-D5DA3573F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96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DE5-6973-4C99-A3FE-8E47C9CEA38D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AE6B-0774-4FC7-8DA4-D5DA3573F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14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DE5-6973-4C99-A3FE-8E47C9CEA38D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AE6B-0774-4FC7-8DA4-D5DA3573F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1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DE5-6973-4C99-A3FE-8E47C9CEA38D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AE6B-0774-4FC7-8DA4-D5DA3573F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99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DE5-6973-4C99-A3FE-8E47C9CEA38D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AE6B-0774-4FC7-8DA4-D5DA3573F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77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DE5-6973-4C99-A3FE-8E47C9CEA38D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AE6B-0774-4FC7-8DA4-D5DA3573F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33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DE5-6973-4C99-A3FE-8E47C9CEA38D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AE6B-0774-4FC7-8DA4-D5DA3573F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75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DE5-6973-4C99-A3FE-8E47C9CEA38D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AE6B-0774-4FC7-8DA4-D5DA3573F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08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DE5-6973-4C99-A3FE-8E47C9CEA38D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AE6B-0774-4FC7-8DA4-D5DA3573F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391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0DE5-6973-4C99-A3FE-8E47C9CEA38D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4AE6B-0774-4FC7-8DA4-D5DA3573F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03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0DE5-6973-4C99-A3FE-8E47C9CEA38D}" type="datetimeFigureOut">
              <a:rPr lang="ru-RU" smtClean="0"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4AE6B-0774-4FC7-8DA4-D5DA3573F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64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>
            <a:normAutofit/>
          </a:bodyPr>
          <a:lstStyle/>
          <a:p>
            <a:r>
              <a:rPr lang="ru-RU" dirty="0" smtClean="0"/>
              <a:t>Итоговая работа по курсу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b="1" dirty="0" smtClean="0"/>
              <a:t>Учебные проекты в деятельности учителя-предметника (Веб 2.0)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55776" y="4941168"/>
            <a:ext cx="6400800" cy="1752600"/>
          </a:xfrm>
        </p:spPr>
        <p:txBody>
          <a:bodyPr/>
          <a:lstStyle/>
          <a:p>
            <a:pPr algn="r"/>
            <a:r>
              <a:rPr lang="ru-RU" dirty="0" smtClean="0"/>
              <a:t>Городской центр информатизации «Эгида»</a:t>
            </a:r>
          </a:p>
          <a:p>
            <a:pPr algn="r"/>
            <a:r>
              <a:rPr lang="ru-RU" dirty="0" smtClean="0"/>
              <a:t>2012.09.10-20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294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Материалы по формирующему и итоговому оцениванию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Перечень с гиперссылками на материалы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8897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 по теме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675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9334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r"/>
            <a:r>
              <a:rPr lang="ru-RU" dirty="0" smtClean="0"/>
              <a:t>Оценка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344109"/>
              </p:ext>
            </p:extLst>
          </p:nvPr>
        </p:nvGraphicFramePr>
        <p:xfrm>
          <a:off x="251518" y="980730"/>
          <a:ext cx="8568956" cy="5756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2239"/>
                <a:gridCol w="2142239"/>
                <a:gridCol w="2142239"/>
                <a:gridCol w="2142239"/>
              </a:tblGrid>
              <a:tr h="3828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Содержание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Оформление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Использование сетевых сервисов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Представление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b"/>
                </a:tc>
              </a:tr>
              <a:tr h="11673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Проект полностью ориентирован на действующую программу и учебный план и может быть легко интегрирован в рамках учебного процесса.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Приемы оформления всех материалов соответствуют дидактическим целям и технологическим требованиям.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Материалы выпускной работы педагога содержат разнообразные продукты, созданные в сетевых сервисах.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Анализ своей работы на курсах, анализ изученных сетевых сервисов с точки зрения эффективности применения в изучении предмета и проектной деятельности.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ctr"/>
                </a:tc>
              </a:tr>
              <a:tr h="13328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Цели, задачи, вопросы и темы исследований, план проекта, критерии оценивания и все материалы ясно изложены, хорошо определены, завершены.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Вики-статья проекта соответствует требованиям вики-среды: наличие ссылок на категории и другие страницы </a:t>
                      </a:r>
                      <a:r>
                        <a:rPr lang="ru-RU" sz="1200" u="none" strike="noStrike" dirty="0" err="1">
                          <a:effectLst/>
                        </a:rPr>
                        <a:t>НовоВики</a:t>
                      </a:r>
                      <a:r>
                        <a:rPr lang="ru-RU" sz="1200" u="none" strike="noStrike" dirty="0">
                          <a:effectLst/>
                        </a:rPr>
                        <a:t>, вики-разметка, грамотное встраивание объектов.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Описание проекта отражает методику использования сетевых сервисов в проектной деятельности учащихся.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Анализ своего проекта (соответствие требованиям, перспективы применения в реальном учебном процессе, перспективы доработки).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ctr"/>
                </a:tc>
              </a:tr>
              <a:tr h="19612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В материалах проекта ясно представлено использование современных педагогический технологий: личностно-ориентированный подход, формирование навыков критического мышления, технологий обучения в сотрудничестве, разноуровневое обучение.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Итоговая презентация соответствует требованиям электронного дизайна: представление информации удобно для аудитории, хорошо структурировано, оригинально </a:t>
                      </a:r>
                      <a:r>
                        <a:rPr lang="ru-RU" sz="1200" u="none" strike="noStrike" dirty="0" err="1">
                          <a:effectLst/>
                        </a:rPr>
                        <a:t>оформено</a:t>
                      </a:r>
                      <a:r>
                        <a:rPr lang="ru-RU" sz="1200" u="none" strike="noStrike" dirty="0">
                          <a:effectLst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Продукты, созданные в сетевых сервисах, оригинальны, помогают восприятию наиболее сложных вопросов и эффективной организации взаимодействия учащихся в проекте.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Эмоциональный контакт с аудиторией.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ctr"/>
                </a:tc>
              </a:tr>
              <a:tr h="182435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b"/>
                </a:tc>
              </a:tr>
              <a:tr h="18243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Полное </a:t>
                      </a:r>
                      <a:r>
                        <a:rPr lang="ru-RU" sz="1050" u="none" strike="noStrike" dirty="0" smtClean="0">
                          <a:effectLst/>
                        </a:rPr>
                        <a:t>соответствие </a:t>
                      </a:r>
                      <a:r>
                        <a:rPr lang="ru-RU" sz="1050" u="none" strike="noStrike" dirty="0">
                          <a:effectLst/>
                        </a:rPr>
                        <a:t>критериям - 3 балла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43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Соответствие в основном - 2 балла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43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Частичное соответствие - 1 балл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43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Полное несоответствие критерию - 0 баллов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82" marR="2682" marT="268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57398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Опираясь на требования к проекту, залейте ячейки цветом согласно представленной ниже градации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012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Самооценка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получилось наиболее удачным?</a:t>
            </a:r>
          </a:p>
          <a:p>
            <a:r>
              <a:rPr lang="ru-RU" dirty="0" smtClean="0"/>
              <a:t>Что отличает Ваш проект от других, аналогичных проектов (какие уникальные идеи, материалы Вы представили)?</a:t>
            </a:r>
          </a:p>
          <a:p>
            <a:r>
              <a:rPr lang="ru-RU" dirty="0" smtClean="0"/>
              <a:t>Что необходимо доработать?</a:t>
            </a:r>
          </a:p>
          <a:p>
            <a:r>
              <a:rPr lang="ru-RU" dirty="0" smtClean="0"/>
              <a:t>Как можно улучшить проект?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2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Автор итоговой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ФИО полностью, ОУ, должность</a:t>
            </a:r>
          </a:p>
          <a:p>
            <a:r>
              <a:rPr lang="ru-RU" dirty="0" smtClean="0"/>
              <a:t>Фото</a:t>
            </a:r>
          </a:p>
          <a:p>
            <a:r>
              <a:rPr lang="ru-RU" dirty="0" smtClean="0"/>
              <a:t>О себе</a:t>
            </a:r>
          </a:p>
        </p:txBody>
      </p:sp>
    </p:spTree>
    <p:extLst>
      <p:ext uri="{BB962C8B-B14F-4D97-AF65-F5344CB8AC3E}">
        <p14:creationId xmlns:p14="http://schemas.microsoft.com/office/powerpoint/2010/main" val="709558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сетевых сервисах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86409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Выберите заинтересовавшие Вас сервисы</a:t>
            </a:r>
            <a:br>
              <a:rPr lang="ru-RU" dirty="0" smtClean="0"/>
            </a:br>
            <a:r>
              <a:rPr lang="ru-RU" dirty="0" smtClean="0"/>
              <a:t>(не менее 3-ёх) и заполните по ним таблицу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237234"/>
              </p:ext>
            </p:extLst>
          </p:nvPr>
        </p:nvGraphicFramePr>
        <p:xfrm>
          <a:off x="323528" y="2276872"/>
          <a:ext cx="8568952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38"/>
                <a:gridCol w="2142238"/>
                <a:gridCol w="2142238"/>
                <a:gridCol w="2142238"/>
              </a:tblGrid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сервиса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Сильные стороны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Трудности использования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Применение в своей работе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477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проекта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Предмет,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6994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проекте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 проекта</a:t>
            </a:r>
          </a:p>
          <a:p>
            <a:r>
              <a:rPr lang="ru-RU" dirty="0" smtClean="0"/>
              <a:t>Задачи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20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Исследования учащихся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848505"/>
              </p:ext>
            </p:extLst>
          </p:nvPr>
        </p:nvGraphicFramePr>
        <p:xfrm>
          <a:off x="457200" y="1600200"/>
          <a:ext cx="8229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Темы исследований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Продукты проектной деятельности учащихся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537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Вопросы, направляющие проект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922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Перечень с гиперссылками на материалы</a:t>
            </a:r>
          </a:p>
        </p:txBody>
      </p:sp>
    </p:spTree>
    <p:extLst>
      <p:ext uri="{BB962C8B-B14F-4D97-AF65-F5344CB8AC3E}">
        <p14:creationId xmlns:p14="http://schemas.microsoft.com/office/powerpoint/2010/main" val="3725295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Дидактические и методические материалы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Публикация учителя, презентация учителя, </a:t>
            </a:r>
            <a:r>
              <a:rPr lang="ru-RU" dirty="0" err="1" smtClean="0"/>
              <a:t>скринкасты</a:t>
            </a:r>
            <a:r>
              <a:rPr lang="ru-RU" dirty="0" smtClean="0"/>
              <a:t>, карты и пр.</a:t>
            </a:r>
          </a:p>
          <a:p>
            <a:r>
              <a:rPr lang="ru-RU" dirty="0" smtClean="0"/>
              <a:t>Перечень с гиперссылками на материалы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4529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400</Words>
  <Application>Microsoft Office PowerPoint</Application>
  <PresentationFormat>Экран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Итоговая работа по курсу «Учебные проекты в деятельности учителя-предметника (Веб 2.0)»</vt:lpstr>
      <vt:lpstr>Автор итоговой работы</vt:lpstr>
      <vt:lpstr>О сетевых сервисах</vt:lpstr>
      <vt:lpstr>Тема проекта</vt:lpstr>
      <vt:lpstr>О проекте</vt:lpstr>
      <vt:lpstr>Исследования учащихся</vt:lpstr>
      <vt:lpstr>Вопросы, направляющие проект </vt:lpstr>
      <vt:lpstr>План проекта</vt:lpstr>
      <vt:lpstr>Дидактические и методические материалы проекта</vt:lpstr>
      <vt:lpstr>Материалы по формирующему и итоговому оцениванию</vt:lpstr>
      <vt:lpstr>Ссылки по теме проекта</vt:lpstr>
      <vt:lpstr>Другие документы</vt:lpstr>
      <vt:lpstr>Оценка проекта</vt:lpstr>
      <vt:lpstr>Самооценка проекта</vt:lpstr>
    </vt:vector>
  </TitlesOfParts>
  <Company>МБОУ ДОВ ГЦИ "Эгида"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проекта</dc:title>
  <dc:creator>Natali Louve</dc:creator>
  <cp:lastModifiedBy>Natali Louve</cp:lastModifiedBy>
  <cp:revision>13</cp:revision>
  <dcterms:created xsi:type="dcterms:W3CDTF">2012-09-11T07:48:50Z</dcterms:created>
  <dcterms:modified xsi:type="dcterms:W3CDTF">2012-09-11T08:16:21Z</dcterms:modified>
</cp:coreProperties>
</file>